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325" r:id="rId3"/>
    <p:sldId id="257" r:id="rId4"/>
    <p:sldId id="310" r:id="rId5"/>
    <p:sldId id="317" r:id="rId6"/>
    <p:sldId id="322" r:id="rId7"/>
    <p:sldId id="258" r:id="rId8"/>
    <p:sldId id="320" r:id="rId9"/>
    <p:sldId id="330" r:id="rId10"/>
    <p:sldId id="331" r:id="rId11"/>
    <p:sldId id="259" r:id="rId12"/>
    <p:sldId id="260" r:id="rId13"/>
    <p:sldId id="314" r:id="rId14"/>
    <p:sldId id="32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a:srgbClr val="CCFFFF"/>
    <a:srgbClr val="66CCFF"/>
    <a:srgbClr val="009999"/>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816"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A1C4-640B-40E0-8128-9F1EA253A99C}" type="datetimeFigureOut">
              <a:rPr lang="en-US" smtClean="0"/>
              <a:pPr/>
              <a:t>11/8/2017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3C3615-48C7-400B-B22D-2057989E7C03}" type="slidenum">
              <a:rPr lang="en-US" smtClean="0"/>
              <a:pPr/>
              <a:t>‹#›</a:t>
            </a:fld>
            <a:endParaRPr lang="en-US"/>
          </a:p>
        </p:txBody>
      </p:sp>
    </p:spTree>
    <p:extLst>
      <p:ext uri="{BB962C8B-B14F-4D97-AF65-F5344CB8AC3E}">
        <p14:creationId xmlns="" xmlns:p14="http://schemas.microsoft.com/office/powerpoint/2010/main" val="1949522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93BAA-A27D-46D0-AC34-CB3B8E045174}" type="datetimeFigureOut">
              <a:rPr lang="en-US" smtClean="0"/>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8DE60-3DF6-4364-AC0E-C2A2FF62CEFC}" type="slidenum">
              <a:rPr lang="en-US" smtClean="0"/>
              <a:pPr/>
              <a:t>‹#›</a:t>
            </a:fld>
            <a:endParaRPr lang="en-US"/>
          </a:p>
        </p:txBody>
      </p:sp>
    </p:spTree>
    <p:extLst>
      <p:ext uri="{BB962C8B-B14F-4D97-AF65-F5344CB8AC3E}">
        <p14:creationId xmlns="" xmlns:p14="http://schemas.microsoft.com/office/powerpoint/2010/main" val="322319676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8DE60-3DF6-4364-AC0E-C2A2FF62CEFC}" type="slidenum">
              <a:rPr lang="en-US" smtClean="0"/>
              <a:pPr/>
              <a:t>1</a:t>
            </a:fld>
            <a:endParaRPr lang="en-US"/>
          </a:p>
        </p:txBody>
      </p:sp>
      <p:sp>
        <p:nvSpPr>
          <p:cNvPr id="5" name="Date Placeholder 4"/>
          <p:cNvSpPr>
            <a:spLocks noGrp="1"/>
          </p:cNvSpPr>
          <p:nvPr>
            <p:ph type="dt" idx="11"/>
          </p:nvPr>
        </p:nvSpPr>
        <p:spPr/>
        <p:txBody>
          <a:bodyPr/>
          <a:lstStyle/>
          <a:p>
            <a:fld id="{A8BCC498-22D5-443F-BFAB-799D05A3D999}" type="datetime1">
              <a:rPr lang="en-US" smtClean="0"/>
              <a:pPr/>
              <a:t>11/8/2017</a:t>
            </a:fld>
            <a:endParaRPr lang="en-US"/>
          </a:p>
        </p:txBody>
      </p:sp>
      <p:sp>
        <p:nvSpPr>
          <p:cNvPr id="6" name="Footer Placeholder 5"/>
          <p:cNvSpPr>
            <a:spLocks noGrp="1"/>
          </p:cNvSpPr>
          <p:nvPr>
            <p:ph type="ftr" sz="quarter" idx="12"/>
          </p:nvPr>
        </p:nvSpPr>
        <p:spPr/>
        <p:txBody>
          <a:bodyPr/>
          <a:lstStyle/>
          <a:p>
            <a:r>
              <a:rPr lang="en-US" smtClean="0"/>
              <a:t>1</a:t>
            </a:r>
            <a:endParaRPr lang="en-US"/>
          </a:p>
        </p:txBody>
      </p:sp>
    </p:spTree>
    <p:extLst>
      <p:ext uri="{BB962C8B-B14F-4D97-AF65-F5344CB8AC3E}">
        <p14:creationId xmlns="" xmlns:p14="http://schemas.microsoft.com/office/powerpoint/2010/main" val="2598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8DE60-3DF6-4364-AC0E-C2A2FF62CEFC}" type="slidenum">
              <a:rPr lang="en-US" smtClean="0"/>
              <a:pPr/>
              <a:t>3</a:t>
            </a:fld>
            <a:endParaRPr lang="en-US"/>
          </a:p>
        </p:txBody>
      </p:sp>
      <p:sp>
        <p:nvSpPr>
          <p:cNvPr id="5" name="Date Placeholder 4"/>
          <p:cNvSpPr>
            <a:spLocks noGrp="1"/>
          </p:cNvSpPr>
          <p:nvPr>
            <p:ph type="dt" idx="11"/>
          </p:nvPr>
        </p:nvSpPr>
        <p:spPr/>
        <p:txBody>
          <a:bodyPr/>
          <a:lstStyle/>
          <a:p>
            <a:fld id="{0F0DCBD4-A30E-4193-8E1C-123AA597AB42}" type="datetime1">
              <a:rPr lang="en-US" smtClean="0"/>
              <a:pPr/>
              <a:t>11/8/2017</a:t>
            </a:fld>
            <a:endParaRPr lang="en-US"/>
          </a:p>
        </p:txBody>
      </p:sp>
      <p:sp>
        <p:nvSpPr>
          <p:cNvPr id="6" name="Footer Placeholder 5"/>
          <p:cNvSpPr>
            <a:spLocks noGrp="1"/>
          </p:cNvSpPr>
          <p:nvPr>
            <p:ph type="ftr" sz="quarter" idx="12"/>
          </p:nvPr>
        </p:nvSpPr>
        <p:spPr/>
        <p:txBody>
          <a:bodyPr/>
          <a:lstStyle/>
          <a:p>
            <a:r>
              <a:rPr lang="en-US" smtClean="0"/>
              <a:t>1</a:t>
            </a:r>
            <a:endParaRPr lang="en-US"/>
          </a:p>
        </p:txBody>
      </p:sp>
    </p:spTree>
    <p:extLst>
      <p:ext uri="{BB962C8B-B14F-4D97-AF65-F5344CB8AC3E}">
        <p14:creationId xmlns="" xmlns:p14="http://schemas.microsoft.com/office/powerpoint/2010/main" val="255792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8DE60-3DF6-4364-AC0E-C2A2FF62CEFC}" type="slidenum">
              <a:rPr lang="en-US" smtClean="0">
                <a:solidFill>
                  <a:prstClr val="black"/>
                </a:solidFill>
              </a:rPr>
              <a:pPr/>
              <a:t>4</a:t>
            </a:fld>
            <a:endParaRPr lang="en-US">
              <a:solidFill>
                <a:prstClr val="black"/>
              </a:solidFill>
            </a:endParaRPr>
          </a:p>
        </p:txBody>
      </p:sp>
      <p:sp>
        <p:nvSpPr>
          <p:cNvPr id="5" name="Date Placeholder 4"/>
          <p:cNvSpPr>
            <a:spLocks noGrp="1"/>
          </p:cNvSpPr>
          <p:nvPr>
            <p:ph type="dt" idx="11"/>
          </p:nvPr>
        </p:nvSpPr>
        <p:spPr/>
        <p:txBody>
          <a:bodyPr/>
          <a:lstStyle/>
          <a:p>
            <a:fld id="{0F0DCBD4-A30E-4193-8E1C-123AA597AB42}" type="datetime1">
              <a:rPr lang="en-US" smtClean="0">
                <a:solidFill>
                  <a:prstClr val="black"/>
                </a:solidFill>
              </a:rPr>
              <a:pPr/>
              <a:t>11/8/2017</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a:t>
            </a:r>
            <a:endParaRPr lang="en-US">
              <a:solidFill>
                <a:prstClr val="black"/>
              </a:solidFill>
            </a:endParaRPr>
          </a:p>
        </p:txBody>
      </p:sp>
    </p:spTree>
    <p:extLst>
      <p:ext uri="{BB962C8B-B14F-4D97-AF65-F5344CB8AC3E}">
        <p14:creationId xmlns="" xmlns:p14="http://schemas.microsoft.com/office/powerpoint/2010/main" val="255792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8DE60-3DF6-4364-AC0E-C2A2FF62CEFC}" type="slidenum">
              <a:rPr lang="en-US" smtClean="0">
                <a:solidFill>
                  <a:prstClr val="black"/>
                </a:solidFill>
              </a:rPr>
              <a:pPr/>
              <a:t>5</a:t>
            </a:fld>
            <a:endParaRPr lang="en-US">
              <a:solidFill>
                <a:prstClr val="black"/>
              </a:solidFill>
            </a:endParaRPr>
          </a:p>
        </p:txBody>
      </p:sp>
      <p:sp>
        <p:nvSpPr>
          <p:cNvPr id="5" name="Date Placeholder 4"/>
          <p:cNvSpPr>
            <a:spLocks noGrp="1"/>
          </p:cNvSpPr>
          <p:nvPr>
            <p:ph type="dt" idx="11"/>
          </p:nvPr>
        </p:nvSpPr>
        <p:spPr/>
        <p:txBody>
          <a:bodyPr/>
          <a:lstStyle/>
          <a:p>
            <a:fld id="{0F0DCBD4-A30E-4193-8E1C-123AA597AB42}" type="datetime1">
              <a:rPr lang="en-US" smtClean="0">
                <a:solidFill>
                  <a:prstClr val="black"/>
                </a:solidFill>
              </a:rPr>
              <a:pPr/>
              <a:t>11/8/2017</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a:t>
            </a:r>
            <a:endParaRPr lang="en-US">
              <a:solidFill>
                <a:prstClr val="black"/>
              </a:solidFill>
            </a:endParaRPr>
          </a:p>
        </p:txBody>
      </p:sp>
    </p:spTree>
    <p:extLst>
      <p:ext uri="{BB962C8B-B14F-4D97-AF65-F5344CB8AC3E}">
        <p14:creationId xmlns="" xmlns:p14="http://schemas.microsoft.com/office/powerpoint/2010/main" val="255792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8DE60-3DF6-4364-AC0E-C2A2FF62CEFC}" type="slidenum">
              <a:rPr lang="en-US" smtClean="0">
                <a:solidFill>
                  <a:prstClr val="black"/>
                </a:solidFill>
              </a:rPr>
              <a:pPr/>
              <a:t>6</a:t>
            </a:fld>
            <a:endParaRPr lang="en-US">
              <a:solidFill>
                <a:prstClr val="black"/>
              </a:solidFill>
            </a:endParaRPr>
          </a:p>
        </p:txBody>
      </p:sp>
      <p:sp>
        <p:nvSpPr>
          <p:cNvPr id="5" name="Date Placeholder 4"/>
          <p:cNvSpPr>
            <a:spLocks noGrp="1"/>
          </p:cNvSpPr>
          <p:nvPr>
            <p:ph type="dt" idx="11"/>
          </p:nvPr>
        </p:nvSpPr>
        <p:spPr/>
        <p:txBody>
          <a:bodyPr/>
          <a:lstStyle/>
          <a:p>
            <a:fld id="{0F0DCBD4-A30E-4193-8E1C-123AA597AB42}" type="datetime1">
              <a:rPr lang="en-US" smtClean="0">
                <a:solidFill>
                  <a:prstClr val="black"/>
                </a:solidFill>
              </a:rPr>
              <a:pPr/>
              <a:t>11/8/2017</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a:t>
            </a:r>
            <a:endParaRPr lang="en-US">
              <a:solidFill>
                <a:prstClr val="black"/>
              </a:solidFill>
            </a:endParaRPr>
          </a:p>
        </p:txBody>
      </p:sp>
    </p:spTree>
    <p:extLst>
      <p:ext uri="{BB962C8B-B14F-4D97-AF65-F5344CB8AC3E}">
        <p14:creationId xmlns="" xmlns:p14="http://schemas.microsoft.com/office/powerpoint/2010/main" val="2557923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50A9C3C-D2C9-41C0-B895-26C006DE288A}" type="datetime1">
              <a:rPr lang="en-US" smtClean="0"/>
              <a:pPr/>
              <a:t>11/8/2017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D513A02-2258-45C2-BAB6-575D15F3B3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FF7F6B-935C-4D72-84AD-3F34266F9F97}" type="datetime1">
              <a:rPr lang="en-US" smtClean="0"/>
              <a:pPr/>
              <a:t>11/8/2017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513A02-2258-45C2-BAB6-575D15F3B3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5F635D7-D13C-4C64-99E4-EC2CB3295D41}" type="datetime1">
              <a:rPr lang="en-US" smtClean="0"/>
              <a:pPr/>
              <a:t>11/8/2017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D513A02-2258-45C2-BAB6-575D15F3B3A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081254-E4D0-4A10-8A1C-C0F5129D50D2}" type="slidenum">
              <a:rPr lang="en-US"/>
              <a:pPr>
                <a:defRPr/>
              </a:pPr>
              <a:t>‹#›</a:t>
            </a:fld>
            <a:endParaRPr lang="en-US"/>
          </a:p>
        </p:txBody>
      </p:sp>
    </p:spTree>
    <p:extLst>
      <p:ext uri="{BB962C8B-B14F-4D97-AF65-F5344CB8AC3E}">
        <p14:creationId xmlns="" xmlns:p14="http://schemas.microsoft.com/office/powerpoint/2010/main" val="41778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5A94-8BF8-463A-A0E0-0BB29079DEB2}" type="datetime1">
              <a:rPr lang="en-US" smtClean="0"/>
              <a:pPr/>
              <a:t>11/8/2017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513A02-2258-45C2-BAB6-575D15F3B3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CB8B328-63A3-4378-AA34-E4359324D408}" type="datetime1">
              <a:rPr lang="en-US" smtClean="0"/>
              <a:pPr/>
              <a:t>11/8/2017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D513A02-2258-45C2-BAB6-575D15F3B3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25E567-1309-41D7-AC14-8802921CA721}" type="datetime1">
              <a:rPr lang="en-US" smtClean="0"/>
              <a:pPr/>
              <a:t>11/8/2017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513A02-2258-45C2-BAB6-575D15F3B3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7B783D-6ABB-49C7-9E04-3BB8F0872680}" type="datetime1">
              <a:rPr lang="en-US" smtClean="0"/>
              <a:pPr/>
              <a:t>11/8/2017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513A02-2258-45C2-BAB6-575D15F3B3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1EF9A9-4127-47CC-A729-5BFD0A311AC0}" type="datetime1">
              <a:rPr lang="en-US" smtClean="0"/>
              <a:pPr/>
              <a:t>11/8/2017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513A02-2258-45C2-BAB6-575D15F3B3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E95F0C5-2155-44A9-B50A-7146145CEF72}" type="datetime1">
              <a:rPr lang="en-US" smtClean="0"/>
              <a:pPr/>
              <a:t>11/8/2017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D513A02-2258-45C2-BAB6-575D15F3B3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C0CDED4E-16E4-4E26-BD90-E12A013E9770}" type="datetime1">
              <a:rPr lang="en-US" smtClean="0"/>
              <a:pPr/>
              <a:t>11/8/2017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513A02-2258-45C2-BAB6-575D15F3B3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9C64566-2338-43B9-B0C8-146A3AD65666}" type="datetime1">
              <a:rPr lang="en-US" smtClean="0"/>
              <a:pPr/>
              <a:t>11/8/2017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513A02-2258-45C2-BAB6-575D15F3B3A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lang="pt-BR" sz="2000" b="1" baseline="0" dirty="0" smtClean="0">
                <a:latin typeface="Times New Roman"/>
              </a:rPr>
              <a:t>DẠY HỌC PHÁT TRIỂN NĂNG LỰC </a:t>
            </a:r>
            <a:br>
              <a:rPr lang="pt-BR" sz="2000" b="1" baseline="0" dirty="0" smtClean="0">
                <a:latin typeface="Times New Roman"/>
              </a:rPr>
            </a:br>
            <a:r>
              <a:rPr lang="pt-BR" sz="2000" b="1" baseline="0" dirty="0" smtClean="0">
                <a:latin typeface="Times New Roman"/>
              </a:rPr>
              <a:t>VÀ KIỂM TRA, ĐÁNH GIÁ MÔN TIẾNG VIỆT Ở TIỂU HỌC</a:t>
            </a:r>
            <a:br>
              <a:rPr lang="pt-BR" sz="2000" b="1" baseline="0" dirty="0" smtClean="0">
                <a:latin typeface="Times New Roman"/>
              </a:rPr>
            </a:br>
            <a:r>
              <a:rPr lang="pt-BR" sz="2000" b="1" baseline="0" dirty="0" smtClean="0">
                <a:latin typeface="Times New Roman"/>
              </a:rPr>
              <a:t/>
            </a:r>
            <a:br>
              <a:rPr lang="pt-BR" sz="2000" b="1" baseline="0" dirty="0" smtClean="0">
                <a:latin typeface="Times New Roman"/>
              </a:rPr>
            </a:br>
            <a:r>
              <a:rPr lang="pt-BR" sz="1400" dirty="0" smtClean="0">
                <a:latin typeface="Times New Roman"/>
                <a:ea typeface="Calibri"/>
              </a:rPr>
              <a:t>Lê Phương Nga – Trường ĐHSP Hà Nội</a:t>
            </a:r>
            <a:endParaRPr kumimoji="0" lang="en-US" dirty="0"/>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dirty="0" err="1" smtClean="0"/>
              <a:t>Năng</a:t>
            </a:r>
            <a:r>
              <a:rPr kumimoji="0" lang="en-US" dirty="0" smtClean="0"/>
              <a:t> </a:t>
            </a:r>
            <a:r>
              <a:rPr kumimoji="0" lang="en-US" dirty="0" err="1" smtClean="0"/>
              <a:t>lực</a:t>
            </a:r>
            <a:r>
              <a:rPr kumimoji="0" lang="en-US" dirty="0" smtClean="0"/>
              <a:t> </a:t>
            </a:r>
            <a:r>
              <a:rPr kumimoji="0" lang="en-US" dirty="0" err="1" smtClean="0"/>
              <a:t>và</a:t>
            </a:r>
            <a:r>
              <a:rPr kumimoji="0" lang="en-US" dirty="0" smtClean="0"/>
              <a:t> </a:t>
            </a:r>
            <a:r>
              <a:rPr kumimoji="0" lang="en-US" dirty="0" err="1" smtClean="0"/>
              <a:t>năng</a:t>
            </a:r>
            <a:r>
              <a:rPr kumimoji="0" lang="en-US" dirty="0" smtClean="0"/>
              <a:t> </a:t>
            </a:r>
            <a:r>
              <a:rPr kumimoji="0" lang="en-US" dirty="0" err="1" smtClean="0"/>
              <a:t>lực</a:t>
            </a:r>
            <a:r>
              <a:rPr kumimoji="0" lang="en-US" dirty="0" smtClean="0"/>
              <a:t> </a:t>
            </a:r>
            <a:r>
              <a:rPr kumimoji="0" lang="en-US" dirty="0" err="1" smtClean="0"/>
              <a:t>giao</a:t>
            </a:r>
            <a:r>
              <a:rPr kumimoji="0" lang="en-US" dirty="0" smtClean="0"/>
              <a:t> </a:t>
            </a:r>
            <a:r>
              <a:rPr kumimoji="0" lang="en-US" dirty="0" err="1" smtClean="0"/>
              <a:t>tiếp</a:t>
            </a:r>
            <a:r>
              <a:rPr kumimoji="0" lang="en-US" dirty="0" smtClean="0"/>
              <a:t> </a:t>
            </a:r>
            <a:br>
              <a:rPr kumimoji="0" lang="en-US" dirty="0" smtClean="0"/>
            </a:br>
            <a:r>
              <a:rPr kumimoji="0" lang="en-US" dirty="0" err="1" smtClean="0"/>
              <a:t>trong</a:t>
            </a:r>
            <a:r>
              <a:rPr kumimoji="0" lang="en-US" dirty="0" smtClean="0"/>
              <a:t> </a:t>
            </a:r>
            <a:r>
              <a:rPr kumimoji="0" lang="en-US" dirty="0" err="1" smtClean="0"/>
              <a:t>dạy</a:t>
            </a:r>
            <a:r>
              <a:rPr kumimoji="0" lang="en-US" dirty="0" smtClean="0"/>
              <a:t> </a:t>
            </a:r>
            <a:r>
              <a:rPr kumimoji="0" lang="en-US" dirty="0" err="1" smtClean="0"/>
              <a:t>học</a:t>
            </a:r>
            <a:r>
              <a:rPr kumimoji="0" lang="en-US" dirty="0" smtClean="0"/>
              <a:t> </a:t>
            </a:r>
            <a:r>
              <a:rPr kumimoji="0" lang="en-US" dirty="0" err="1" smtClean="0"/>
              <a:t>Tiếng</a:t>
            </a:r>
            <a:r>
              <a:rPr kumimoji="0" lang="en-US" dirty="0" smtClean="0"/>
              <a:t> </a:t>
            </a:r>
            <a:r>
              <a:rPr kumimoji="0" lang="en-US" dirty="0" err="1" smtClean="0"/>
              <a:t>Việt</a:t>
            </a:r>
            <a:endParaRPr kumimoji="0" lang="en-US" dirty="0" smtClean="0"/>
          </a:p>
          <a:p>
            <a:pPr lvl="1" eaLnBrk="1" latinLnBrk="0" hangingPunct="1"/>
            <a:r>
              <a:rPr lang="pt-BR" sz="1400" dirty="0" smtClean="0">
                <a:latin typeface="Times New Roman"/>
                <a:ea typeface="Calibri"/>
              </a:rPr>
              <a:t>Thuật ngữ </a:t>
            </a:r>
            <a:r>
              <a:rPr lang="pt-BR" sz="1400" i="1" dirty="0" smtClean="0">
                <a:latin typeface="Times New Roman"/>
                <a:ea typeface="Calibri"/>
              </a:rPr>
              <a:t>năng lực</a:t>
            </a:r>
            <a:r>
              <a:rPr lang="pt-BR" sz="1400" dirty="0" smtClean="0">
                <a:latin typeface="Times New Roman"/>
                <a:ea typeface="Calibri"/>
              </a:rPr>
              <a:t> ở đây được hiểu theo quan điểm</a:t>
            </a:r>
            <a:r>
              <a:rPr lang="pt-BR" sz="1400" b="1" dirty="0" smtClean="0">
                <a:latin typeface="Times New Roman"/>
                <a:ea typeface="Calibri"/>
              </a:rPr>
              <a:t> </a:t>
            </a:r>
            <a:r>
              <a:rPr lang="pt-BR" sz="1400" dirty="0" smtClean="0">
                <a:latin typeface="Times New Roman"/>
                <a:ea typeface="Calibri"/>
              </a:rPr>
              <a:t>giáo dục hướng vào năng lực hành động</a:t>
            </a:r>
            <a:r>
              <a:rPr lang="pt-BR" sz="1400" i="1" dirty="0" smtClean="0">
                <a:latin typeface="Times New Roman"/>
                <a:ea typeface="Calibri"/>
              </a:rPr>
              <a:t>: “</a:t>
            </a:r>
            <a:r>
              <a:rPr lang="en-US" sz="1400" i="1" dirty="0" err="1" smtClean="0">
                <a:latin typeface="Times New Roman"/>
                <a:ea typeface="Calibri"/>
              </a:rPr>
              <a:t>Năng</a:t>
            </a:r>
            <a:r>
              <a:rPr lang="en-US" sz="1400" i="1" dirty="0" smtClean="0">
                <a:latin typeface="Times New Roman"/>
                <a:ea typeface="Calibri"/>
              </a:rPr>
              <a:t> </a:t>
            </a:r>
            <a:r>
              <a:rPr lang="en-US" sz="1400" i="1" dirty="0" err="1" smtClean="0">
                <a:latin typeface="Times New Roman"/>
                <a:ea typeface="Calibri"/>
              </a:rPr>
              <a:t>lực</a:t>
            </a:r>
            <a:r>
              <a:rPr lang="en-US" sz="1400" i="1" dirty="0" smtClean="0">
                <a:latin typeface="Times New Roman"/>
                <a:ea typeface="Calibri"/>
              </a:rPr>
              <a:t> </a:t>
            </a:r>
            <a:r>
              <a:rPr lang="en-US" sz="1400" i="1" dirty="0" err="1" smtClean="0">
                <a:latin typeface="Times New Roman"/>
                <a:ea typeface="Calibri"/>
              </a:rPr>
              <a:t>là</a:t>
            </a:r>
            <a:r>
              <a:rPr lang="en-US" sz="1400" i="1" dirty="0" smtClean="0">
                <a:latin typeface="Times New Roman"/>
                <a:ea typeface="Calibri"/>
              </a:rPr>
              <a:t> </a:t>
            </a:r>
            <a:r>
              <a:rPr lang="en-US" sz="1400" i="1" dirty="0" err="1" smtClean="0">
                <a:latin typeface="Times New Roman"/>
                <a:ea typeface="Calibri"/>
              </a:rPr>
              <a:t>khả</a:t>
            </a:r>
            <a:r>
              <a:rPr lang="en-US" sz="1400" i="1" dirty="0" smtClean="0">
                <a:latin typeface="Times New Roman"/>
                <a:ea typeface="Calibri"/>
              </a:rPr>
              <a:t> </a:t>
            </a:r>
            <a:r>
              <a:rPr lang="en-US" sz="1400" i="1" dirty="0" err="1" smtClean="0">
                <a:latin typeface="Times New Roman"/>
                <a:ea typeface="Calibri"/>
              </a:rPr>
              <a:t>năng</a:t>
            </a:r>
            <a:r>
              <a:rPr lang="en-US" sz="1400" i="1" dirty="0" smtClean="0">
                <a:latin typeface="Times New Roman"/>
                <a:ea typeface="Calibri"/>
              </a:rPr>
              <a:t> </a:t>
            </a:r>
            <a:r>
              <a:rPr lang="en-US" sz="1400" i="1" dirty="0" err="1" smtClean="0">
                <a:latin typeface="Times New Roman"/>
                <a:ea typeface="Calibri"/>
              </a:rPr>
              <a:t>huy</a:t>
            </a:r>
            <a:r>
              <a:rPr lang="en-US" sz="1400" i="1" dirty="0" smtClean="0">
                <a:latin typeface="Times New Roman"/>
                <a:ea typeface="Calibri"/>
              </a:rPr>
              <a:t> </a:t>
            </a:r>
            <a:r>
              <a:rPr lang="en-US" sz="1400" i="1" dirty="0" err="1" smtClean="0">
                <a:latin typeface="Times New Roman"/>
                <a:ea typeface="Calibri"/>
              </a:rPr>
              <a:t>động</a:t>
            </a:r>
            <a:r>
              <a:rPr lang="en-US" sz="1400" i="1" dirty="0" smtClean="0">
                <a:latin typeface="Times New Roman"/>
                <a:ea typeface="Calibri"/>
              </a:rPr>
              <a:t> </a:t>
            </a:r>
            <a:r>
              <a:rPr lang="en-US" sz="1400" i="1" dirty="0" err="1" smtClean="0">
                <a:latin typeface="Times New Roman"/>
                <a:ea typeface="Calibri"/>
              </a:rPr>
              <a:t>tổng</a:t>
            </a:r>
            <a:r>
              <a:rPr lang="en-US" sz="1400" i="1" dirty="0" smtClean="0">
                <a:latin typeface="Times New Roman"/>
                <a:ea typeface="Calibri"/>
              </a:rPr>
              <a:t> </a:t>
            </a:r>
            <a:r>
              <a:rPr lang="en-US" sz="1400" i="1" dirty="0" err="1" smtClean="0">
                <a:latin typeface="Times New Roman"/>
                <a:ea typeface="Calibri"/>
              </a:rPr>
              <a:t>hợp</a:t>
            </a:r>
            <a:r>
              <a:rPr lang="en-US" sz="1400" i="1" dirty="0" smtClean="0">
                <a:latin typeface="Times New Roman"/>
                <a:ea typeface="Calibri"/>
              </a:rPr>
              <a:t> </a:t>
            </a:r>
            <a:r>
              <a:rPr lang="en-US" sz="1400" i="1" dirty="0" err="1" smtClean="0">
                <a:latin typeface="Times New Roman"/>
                <a:ea typeface="Calibri"/>
              </a:rPr>
              <a:t>các</a:t>
            </a:r>
            <a:r>
              <a:rPr lang="en-US" sz="1400" i="1" dirty="0" smtClean="0">
                <a:latin typeface="Times New Roman"/>
                <a:ea typeface="Calibri"/>
              </a:rPr>
              <a:t> </a:t>
            </a:r>
            <a:r>
              <a:rPr lang="en-US" sz="1400" i="1" dirty="0" err="1" smtClean="0">
                <a:latin typeface="Times New Roman"/>
                <a:ea typeface="Calibri"/>
              </a:rPr>
              <a:t>kiến</a:t>
            </a:r>
            <a:r>
              <a:rPr lang="en-US" sz="1400" i="1" dirty="0" smtClean="0">
                <a:latin typeface="Times New Roman"/>
                <a:ea typeface="Calibri"/>
              </a:rPr>
              <a:t> </a:t>
            </a:r>
            <a:r>
              <a:rPr lang="en-US" sz="1400" i="1" dirty="0" err="1" smtClean="0">
                <a:latin typeface="Times New Roman"/>
                <a:ea typeface="Calibri"/>
              </a:rPr>
              <a:t>thức</a:t>
            </a:r>
            <a:r>
              <a:rPr lang="en-US" sz="1400" i="1" dirty="0" smtClean="0">
                <a:latin typeface="Times New Roman"/>
                <a:ea typeface="Calibri"/>
              </a:rPr>
              <a:t>, </a:t>
            </a:r>
            <a:r>
              <a:rPr lang="en-US" sz="1400" i="1" dirty="0" err="1" smtClean="0">
                <a:latin typeface="Times New Roman"/>
                <a:ea typeface="Calibri"/>
              </a:rPr>
              <a:t>kĩ</a:t>
            </a:r>
            <a:r>
              <a:rPr lang="en-US" sz="1400" i="1" dirty="0" smtClean="0">
                <a:latin typeface="Times New Roman"/>
                <a:ea typeface="Calibri"/>
              </a:rPr>
              <a:t> </a:t>
            </a:r>
            <a:r>
              <a:rPr lang="en-US" sz="1400" i="1" dirty="0" err="1" smtClean="0">
                <a:latin typeface="Times New Roman"/>
                <a:ea typeface="Calibri"/>
              </a:rPr>
              <a:t>năng</a:t>
            </a:r>
            <a:r>
              <a:rPr lang="en-US" sz="1400" i="1" dirty="0" smtClean="0">
                <a:latin typeface="Times New Roman"/>
                <a:ea typeface="Calibri"/>
              </a:rPr>
              <a:t> </a:t>
            </a:r>
            <a:r>
              <a:rPr lang="en-US" sz="1400" i="1" dirty="0" err="1" smtClean="0">
                <a:latin typeface="Times New Roman"/>
                <a:ea typeface="Calibri"/>
              </a:rPr>
              <a:t>và</a:t>
            </a:r>
            <a:r>
              <a:rPr lang="en-US" sz="1400" i="1" dirty="0" smtClean="0">
                <a:latin typeface="Times New Roman"/>
                <a:ea typeface="Calibri"/>
              </a:rPr>
              <a:t> </a:t>
            </a:r>
            <a:r>
              <a:rPr lang="en-US" sz="1400" i="1" dirty="0" err="1" smtClean="0">
                <a:latin typeface="Times New Roman"/>
                <a:ea typeface="Calibri"/>
              </a:rPr>
              <a:t>các</a:t>
            </a:r>
            <a:r>
              <a:rPr lang="en-US" sz="1400" i="1" dirty="0" smtClean="0">
                <a:latin typeface="Times New Roman"/>
                <a:ea typeface="Calibri"/>
              </a:rPr>
              <a:t> </a:t>
            </a:r>
            <a:r>
              <a:rPr lang="en-US" sz="1400" i="1" dirty="0" err="1" smtClean="0">
                <a:latin typeface="Times New Roman"/>
                <a:ea typeface="Calibri"/>
              </a:rPr>
              <a:t>thuộc</a:t>
            </a:r>
            <a:r>
              <a:rPr lang="en-US" sz="1400" i="1" dirty="0" smtClean="0">
                <a:latin typeface="Times New Roman"/>
                <a:ea typeface="Calibri"/>
              </a:rPr>
              <a:t> </a:t>
            </a:r>
            <a:r>
              <a:rPr lang="en-US" sz="1400" i="1" dirty="0" err="1" smtClean="0">
                <a:latin typeface="Times New Roman"/>
                <a:ea typeface="Calibri"/>
              </a:rPr>
              <a:t>tính</a:t>
            </a:r>
            <a:r>
              <a:rPr lang="en-US" sz="1400" i="1" dirty="0" smtClean="0">
                <a:latin typeface="Times New Roman"/>
                <a:ea typeface="Calibri"/>
              </a:rPr>
              <a:t> </a:t>
            </a:r>
            <a:r>
              <a:rPr lang="en-US" sz="1400" i="1" dirty="0" err="1" smtClean="0">
                <a:latin typeface="Times New Roman"/>
                <a:ea typeface="Calibri"/>
              </a:rPr>
              <a:t>tâm</a:t>
            </a:r>
            <a:r>
              <a:rPr lang="en-US" sz="1400" i="1" dirty="0" smtClean="0">
                <a:latin typeface="Times New Roman"/>
                <a:ea typeface="Calibri"/>
              </a:rPr>
              <a:t> </a:t>
            </a:r>
            <a:r>
              <a:rPr lang="en-US" sz="1400" i="1" dirty="0" err="1" smtClean="0">
                <a:latin typeface="Times New Roman"/>
                <a:ea typeface="Calibri"/>
              </a:rPr>
              <a:t>lí</a:t>
            </a:r>
            <a:r>
              <a:rPr lang="en-US" sz="1400" i="1" dirty="0" smtClean="0">
                <a:latin typeface="Times New Roman"/>
                <a:ea typeface="Calibri"/>
              </a:rPr>
              <a:t> </a:t>
            </a:r>
            <a:r>
              <a:rPr lang="en-US" sz="1400" i="1" dirty="0" err="1" smtClean="0">
                <a:latin typeface="Times New Roman"/>
                <a:ea typeface="Calibri"/>
              </a:rPr>
              <a:t>cá</a:t>
            </a:r>
            <a:r>
              <a:rPr lang="en-US" sz="1400" i="1" dirty="0" smtClean="0">
                <a:latin typeface="Times New Roman"/>
                <a:ea typeface="Calibri"/>
              </a:rPr>
              <a:t> </a:t>
            </a:r>
            <a:r>
              <a:rPr lang="en-US" sz="1400" i="1" dirty="0" err="1" smtClean="0">
                <a:latin typeface="Times New Roman"/>
                <a:ea typeface="Calibri"/>
              </a:rPr>
              <a:t>nhân</a:t>
            </a:r>
            <a:r>
              <a:rPr lang="en-US" sz="1400" i="1" dirty="0" smtClean="0">
                <a:latin typeface="Times New Roman"/>
                <a:ea typeface="Calibri"/>
              </a:rPr>
              <a:t> </a:t>
            </a:r>
            <a:r>
              <a:rPr lang="en-US" sz="1400" i="1" dirty="0" err="1" smtClean="0">
                <a:latin typeface="Times New Roman"/>
                <a:ea typeface="Calibri"/>
              </a:rPr>
              <a:t>khác</a:t>
            </a:r>
            <a:r>
              <a:rPr lang="en-US" sz="1400" i="1" dirty="0" smtClean="0">
                <a:latin typeface="Times New Roman"/>
                <a:ea typeface="Calibri"/>
              </a:rPr>
              <a:t> </a:t>
            </a:r>
            <a:r>
              <a:rPr lang="en-US" sz="1400" i="1" dirty="0" err="1" smtClean="0">
                <a:latin typeface="Times New Roman"/>
                <a:ea typeface="Calibri"/>
              </a:rPr>
              <a:t>như</a:t>
            </a:r>
            <a:r>
              <a:rPr lang="en-US" sz="1400" i="1" dirty="0" smtClean="0">
                <a:latin typeface="Times New Roman"/>
                <a:ea typeface="Calibri"/>
              </a:rPr>
              <a:t> </a:t>
            </a:r>
            <a:r>
              <a:rPr lang="en-US" sz="1400" i="1" dirty="0" err="1" smtClean="0">
                <a:latin typeface="Times New Roman"/>
                <a:ea typeface="Calibri"/>
              </a:rPr>
              <a:t>hứng</a:t>
            </a:r>
            <a:r>
              <a:rPr lang="en-US" sz="1400" i="1" dirty="0" smtClean="0">
                <a:latin typeface="Times New Roman"/>
                <a:ea typeface="Calibri"/>
              </a:rPr>
              <a:t> </a:t>
            </a:r>
            <a:r>
              <a:rPr lang="en-US" sz="1400" i="1" dirty="0" err="1" smtClean="0">
                <a:latin typeface="Times New Roman"/>
                <a:ea typeface="Calibri"/>
              </a:rPr>
              <a:t>thú</a:t>
            </a:r>
            <a:r>
              <a:rPr lang="en-US" sz="1400" i="1" dirty="0" smtClean="0">
                <a:latin typeface="Times New Roman"/>
                <a:ea typeface="Calibri"/>
              </a:rPr>
              <a:t>, </a:t>
            </a:r>
            <a:r>
              <a:rPr lang="en-US" sz="1400" i="1" dirty="0" err="1" smtClean="0">
                <a:latin typeface="Times New Roman"/>
                <a:ea typeface="Calibri"/>
              </a:rPr>
              <a:t>niềm</a:t>
            </a:r>
            <a:r>
              <a:rPr lang="en-US" sz="1400" i="1" dirty="0" smtClean="0">
                <a:latin typeface="Times New Roman"/>
                <a:ea typeface="Calibri"/>
              </a:rPr>
              <a:t> tin, ý </a:t>
            </a:r>
            <a:r>
              <a:rPr lang="en-US" sz="1400" i="1" dirty="0" err="1" smtClean="0">
                <a:latin typeface="Times New Roman"/>
                <a:ea typeface="Calibri"/>
              </a:rPr>
              <a:t>chí</a:t>
            </a:r>
            <a:r>
              <a:rPr lang="en-US" sz="1400" i="1" dirty="0" smtClean="0">
                <a:latin typeface="Times New Roman"/>
                <a:ea typeface="Calibri"/>
              </a:rPr>
              <a:t>, . . . </a:t>
            </a:r>
            <a:r>
              <a:rPr lang="en-US" sz="1400" i="1" dirty="0" err="1" smtClean="0">
                <a:latin typeface="Times New Roman"/>
                <a:ea typeface="Calibri"/>
              </a:rPr>
              <a:t>để</a:t>
            </a:r>
            <a:r>
              <a:rPr lang="en-US" sz="1400" i="1" dirty="0" smtClean="0">
                <a:latin typeface="Times New Roman"/>
                <a:ea typeface="Calibri"/>
              </a:rPr>
              <a:t> </a:t>
            </a:r>
            <a:r>
              <a:rPr lang="en-US" sz="1400" i="1" dirty="0" err="1" smtClean="0">
                <a:latin typeface="Times New Roman"/>
                <a:ea typeface="Calibri"/>
              </a:rPr>
              <a:t>thực</a:t>
            </a:r>
            <a:r>
              <a:rPr lang="en-US" sz="1400" i="1" dirty="0" smtClean="0">
                <a:latin typeface="Times New Roman"/>
                <a:ea typeface="Calibri"/>
              </a:rPr>
              <a:t> </a:t>
            </a:r>
            <a:r>
              <a:rPr lang="en-US" sz="1400" i="1" dirty="0" err="1" smtClean="0">
                <a:latin typeface="Times New Roman"/>
                <a:ea typeface="Calibri"/>
              </a:rPr>
              <a:t>hiện</a:t>
            </a:r>
            <a:r>
              <a:rPr lang="en-US" sz="1400" i="1" dirty="0" smtClean="0">
                <a:latin typeface="Times New Roman"/>
                <a:ea typeface="Calibri"/>
              </a:rPr>
              <a:t> </a:t>
            </a:r>
            <a:r>
              <a:rPr lang="en-US" sz="1400" i="1" dirty="0" err="1" smtClean="0">
                <a:latin typeface="Times New Roman"/>
                <a:ea typeface="Calibri"/>
              </a:rPr>
              <a:t>thành</a:t>
            </a:r>
            <a:r>
              <a:rPr lang="en-US" sz="1400" i="1" dirty="0" smtClean="0">
                <a:latin typeface="Times New Roman"/>
                <a:ea typeface="Calibri"/>
              </a:rPr>
              <a:t> </a:t>
            </a:r>
            <a:r>
              <a:rPr lang="en-US" sz="1400" i="1" dirty="0" err="1" smtClean="0">
                <a:latin typeface="Times New Roman"/>
                <a:ea typeface="Calibri"/>
              </a:rPr>
              <a:t>công</a:t>
            </a:r>
            <a:r>
              <a:rPr lang="en-US" sz="1400" i="1" dirty="0" smtClean="0">
                <a:latin typeface="Times New Roman"/>
                <a:ea typeface="Calibri"/>
              </a:rPr>
              <a:t> </a:t>
            </a:r>
            <a:r>
              <a:rPr lang="en-US" sz="1400" i="1" dirty="0" err="1" smtClean="0">
                <a:latin typeface="Times New Roman"/>
                <a:ea typeface="Calibri"/>
              </a:rPr>
              <a:t>một</a:t>
            </a:r>
            <a:r>
              <a:rPr lang="en-US" sz="1400" i="1" dirty="0" smtClean="0">
                <a:latin typeface="Times New Roman"/>
                <a:ea typeface="Calibri"/>
              </a:rPr>
              <a:t> </a:t>
            </a:r>
            <a:r>
              <a:rPr lang="en-US" sz="1400" i="1" dirty="0" err="1" smtClean="0">
                <a:latin typeface="Times New Roman"/>
                <a:ea typeface="Calibri"/>
              </a:rPr>
              <a:t>loại</a:t>
            </a:r>
            <a:r>
              <a:rPr lang="en-US" sz="1400" i="1" dirty="0" smtClean="0">
                <a:latin typeface="Times New Roman"/>
                <a:ea typeface="Calibri"/>
              </a:rPr>
              <a:t> </a:t>
            </a:r>
            <a:r>
              <a:rPr lang="en-US" sz="1400" i="1" dirty="0" err="1" smtClean="0">
                <a:latin typeface="Times New Roman"/>
                <a:ea typeface="Calibri"/>
              </a:rPr>
              <a:t>công</a:t>
            </a:r>
            <a:r>
              <a:rPr lang="en-US" sz="1400" i="1" dirty="0" smtClean="0">
                <a:latin typeface="Times New Roman"/>
                <a:ea typeface="Calibri"/>
              </a:rPr>
              <a:t> </a:t>
            </a:r>
            <a:r>
              <a:rPr lang="en-US" sz="1400" i="1" dirty="0" err="1" smtClean="0">
                <a:latin typeface="Times New Roman"/>
                <a:ea typeface="Calibri"/>
              </a:rPr>
              <a:t>việc</a:t>
            </a:r>
            <a:r>
              <a:rPr lang="en-US" sz="1400" i="1" dirty="0" smtClean="0">
                <a:latin typeface="Times New Roman"/>
                <a:ea typeface="Calibri"/>
              </a:rPr>
              <a:t> </a:t>
            </a:r>
            <a:r>
              <a:rPr lang="en-US" sz="1400" i="1" dirty="0" err="1" smtClean="0">
                <a:latin typeface="Times New Roman"/>
                <a:ea typeface="Calibri"/>
              </a:rPr>
              <a:t>trong</a:t>
            </a:r>
            <a:r>
              <a:rPr lang="en-US" sz="1400" i="1" dirty="0" smtClean="0">
                <a:latin typeface="Times New Roman"/>
                <a:ea typeface="Calibri"/>
              </a:rPr>
              <a:t> </a:t>
            </a:r>
            <a:r>
              <a:rPr lang="en-US" sz="1400" i="1" dirty="0" err="1" smtClean="0">
                <a:latin typeface="Times New Roman"/>
                <a:ea typeface="Calibri"/>
              </a:rPr>
              <a:t>một</a:t>
            </a:r>
            <a:r>
              <a:rPr lang="en-US" sz="1400" i="1" dirty="0" smtClean="0">
                <a:latin typeface="Times New Roman"/>
                <a:ea typeface="Calibri"/>
              </a:rPr>
              <a:t> </a:t>
            </a:r>
            <a:r>
              <a:rPr lang="en-US" sz="1400" i="1" dirty="0" err="1" smtClean="0">
                <a:latin typeface="Times New Roman"/>
                <a:ea typeface="Calibri"/>
              </a:rPr>
              <a:t>bối</a:t>
            </a:r>
            <a:r>
              <a:rPr lang="en-US" sz="1400" i="1" dirty="0" smtClean="0">
                <a:latin typeface="Times New Roman"/>
                <a:ea typeface="Calibri"/>
              </a:rPr>
              <a:t> </a:t>
            </a:r>
            <a:r>
              <a:rPr lang="en-US" sz="1400" i="1" dirty="0" err="1" smtClean="0">
                <a:latin typeface="Times New Roman"/>
                <a:ea typeface="Calibri"/>
              </a:rPr>
              <a:t>cảnh</a:t>
            </a:r>
            <a:r>
              <a:rPr lang="en-US" sz="1400" i="1" dirty="0" smtClean="0">
                <a:latin typeface="Times New Roman"/>
                <a:ea typeface="Calibri"/>
              </a:rPr>
              <a:t> </a:t>
            </a:r>
            <a:r>
              <a:rPr lang="en-US" sz="1400" i="1" dirty="0" err="1" smtClean="0">
                <a:latin typeface="Times New Roman"/>
                <a:ea typeface="Calibri"/>
              </a:rPr>
              <a:t>nhất</a:t>
            </a:r>
            <a:r>
              <a:rPr lang="en-US" sz="1400" i="1" dirty="0" smtClean="0">
                <a:latin typeface="Times New Roman"/>
                <a:ea typeface="Calibri"/>
              </a:rPr>
              <a:t> </a:t>
            </a:r>
            <a:r>
              <a:rPr lang="en-US" sz="1400" i="1" dirty="0" err="1" smtClean="0">
                <a:latin typeface="Times New Roman"/>
                <a:ea typeface="Calibri"/>
              </a:rPr>
              <a:t>định</a:t>
            </a:r>
            <a:r>
              <a:rPr lang="en-US" sz="1400" i="1" dirty="0" smtClean="0">
                <a:latin typeface="Times New Roman"/>
                <a:ea typeface="Calibri"/>
              </a:rPr>
              <a:t>.</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pt-BR" sz="1400" dirty="0" smtClean="0">
                <a:latin typeface="Times New Roman"/>
                <a:ea typeface="Calibri"/>
              </a:rPr>
              <a:t>Trong dạy học tiếng Việt, năng lực hành động được hiểu là năng lực giải quyết một nhiệm vụ giao tiếp – năng lực giao tiếp. Năng lực giao tiếp vừa là năng lực đặc thù của môn Tiếng Việt vừa là một năng lực chung mà trường học phải hình thành và phát triển. </a:t>
            </a:r>
            <a:endParaRPr kumimoji="0" lang="en-US" dirty="0" smtClean="0"/>
          </a:p>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p>
          <a:p>
            <a:pPr lvl="4" eaLnBrk="1" latinLnBrk="0" hangingPunct="1"/>
            <a:endParaRPr kumimoji="0" lang="en-US" dirty="0"/>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D66996F-5E4C-4A92-B922-CAD1F75611FC}" type="datetime1">
              <a:rPr lang="en-US" smtClean="0"/>
              <a:pPr/>
              <a:t>11/8/2017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D513A02-2258-45C2-BAB6-575D15F3B3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r" rtl="0" eaLnBrk="1" latinLnBrk="0" hangingPunct="1">
        <a:spcBef>
          <a:spcPct val="0"/>
        </a:spcBef>
        <a:buNone/>
        <a:defRPr kumimoji="0" lang="pt-BR" sz="1050" b="1" u="none" kern="1200" cap="all" baseline="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marR="0"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kumimoji="0" lang="pt-BR" sz="1400" b="1" i="0" kern="1200" smtClean="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7924800" cy="1366664"/>
          </a:xfrm>
        </p:spPr>
        <p:txBody>
          <a:bodyPr>
            <a:normAutofit fontScale="90000"/>
          </a:bodyPr>
          <a:lstStyle/>
          <a:p>
            <a:pPr algn="ctr">
              <a:lnSpc>
                <a:spcPct val="120000"/>
              </a:lnSpc>
            </a:pPr>
            <a:r>
              <a:rPr lang="en-US" sz="3600" dirty="0">
                <a:solidFill>
                  <a:srgbClr val="009900"/>
                </a:solidFill>
                <a:latin typeface="Times New Roman" pitchFamily="18" charset="0"/>
                <a:cs typeface="Times New Roman" pitchFamily="18" charset="0"/>
              </a:rPr>
              <a:t>UỶ BAN NHÂN DÂN QUẬN TÂN BÌNH</a:t>
            </a:r>
            <a:br>
              <a:rPr lang="en-US" sz="3600" dirty="0">
                <a:solidFill>
                  <a:srgbClr val="009900"/>
                </a:solidFill>
                <a:latin typeface="Times New Roman" pitchFamily="18" charset="0"/>
                <a:cs typeface="Times New Roman" pitchFamily="18" charset="0"/>
              </a:rPr>
            </a:br>
            <a:r>
              <a:rPr lang="en-US" sz="3600" dirty="0" smtClean="0">
                <a:solidFill>
                  <a:srgbClr val="009900"/>
                </a:solidFill>
                <a:latin typeface="Times New Roman" pitchFamily="18" charset="0"/>
                <a:cs typeface="Times New Roman" pitchFamily="18" charset="0"/>
              </a:rPr>
              <a:t>TRƯỜNG </a:t>
            </a:r>
            <a:r>
              <a:rPr lang="en-US" sz="3600" dirty="0" err="1" smtClean="0">
                <a:solidFill>
                  <a:srgbClr val="009900"/>
                </a:solidFill>
                <a:latin typeface="Times New Roman" pitchFamily="18" charset="0"/>
                <a:cs typeface="Times New Roman" pitchFamily="18" charset="0"/>
              </a:rPr>
              <a:t>TiỂU</a:t>
            </a:r>
            <a:r>
              <a:rPr lang="en-US" sz="3600" dirty="0" smtClean="0">
                <a:solidFill>
                  <a:srgbClr val="009900"/>
                </a:solidFill>
                <a:latin typeface="Times New Roman" pitchFamily="18" charset="0"/>
                <a:cs typeface="Times New Roman" pitchFamily="18" charset="0"/>
              </a:rPr>
              <a:t> HỌC CHI LĂNG</a:t>
            </a:r>
            <a:endParaRPr lang="en-US" sz="3600" dirty="0">
              <a:solidFill>
                <a:schemeClr val="tx2"/>
              </a:solidFill>
              <a:latin typeface="Times New Roman" pitchFamily="18" charset="0"/>
              <a:cs typeface="Times New Roman" pitchFamily="18" charset="0"/>
            </a:endParaRPr>
          </a:p>
        </p:txBody>
      </p:sp>
      <p:sp>
        <p:nvSpPr>
          <p:cNvPr id="3" name="Subtitle 2"/>
          <p:cNvSpPr>
            <a:spLocks noGrp="1"/>
          </p:cNvSpPr>
          <p:nvPr>
            <p:ph type="body" sz="half" idx="4294967295"/>
          </p:nvPr>
        </p:nvSpPr>
        <p:spPr>
          <a:xfrm>
            <a:off x="685800" y="2996952"/>
            <a:ext cx="7467600" cy="2088232"/>
          </a:xfrm>
        </p:spPr>
        <p:txBody>
          <a:bodyPr>
            <a:noAutofit/>
          </a:bodyPr>
          <a:lstStyle/>
          <a:p>
            <a:pPr marL="0" indent="0" algn="ctr">
              <a:buNone/>
            </a:pPr>
            <a:r>
              <a:rPr lang="pt-BR" sz="3600" b="1" dirty="0" smtClean="0"/>
              <a:t> </a:t>
            </a:r>
            <a:r>
              <a:rPr lang="en-US" sz="3600" b="1" kern="1500" dirty="0">
                <a:solidFill>
                  <a:srgbClr val="FF0000"/>
                </a:solidFill>
                <a:latin typeface="Arial" pitchFamily="34" charset="0"/>
                <a:cs typeface="Arial" pitchFamily="34" charset="0"/>
              </a:rPr>
              <a:t>MỘT SỐ LƯU Ý</a:t>
            </a:r>
            <a:endParaRPr lang="en-US" sz="3600" b="1" dirty="0">
              <a:solidFill>
                <a:srgbClr val="FF0000"/>
              </a:solidFill>
              <a:latin typeface="Arial" pitchFamily="34" charset="0"/>
              <a:cs typeface="Arial" pitchFamily="34" charset="0"/>
            </a:endParaRPr>
          </a:p>
          <a:p>
            <a:pPr marL="0" indent="0" algn="ctr">
              <a:buNone/>
            </a:pPr>
            <a:r>
              <a:rPr lang="en-US" sz="3600" b="1" dirty="0">
                <a:solidFill>
                  <a:srgbClr val="FF0000"/>
                </a:solidFill>
                <a:latin typeface="Arial" pitchFamily="34" charset="0"/>
                <a:cs typeface="Arial" pitchFamily="34" charset="0"/>
              </a:rPr>
              <a:t> RA ĐỀ KIỂM TRA ĐỊNH KỲ </a:t>
            </a:r>
          </a:p>
          <a:p>
            <a:pPr marL="0" indent="0" algn="ctr">
              <a:buNone/>
            </a:pPr>
            <a:r>
              <a:rPr lang="en-US" sz="3600" b="1" dirty="0">
                <a:solidFill>
                  <a:srgbClr val="FF0000"/>
                </a:solidFill>
                <a:latin typeface="Arial" pitchFamily="34" charset="0"/>
                <a:cs typeface="Arial" pitchFamily="34" charset="0"/>
              </a:rPr>
              <a:t>THEO TT 22/2016/TT-BGDĐT</a:t>
            </a:r>
            <a:endParaRPr lang="en-US" sz="3600" dirty="0">
              <a:solidFill>
                <a:srgbClr val="FF0000"/>
              </a:solidFill>
              <a:latin typeface="Arial" pitchFamily="34" charset="0"/>
              <a:cs typeface="Arial" pitchFamily="34" charset="0"/>
            </a:endParaRPr>
          </a:p>
          <a:p>
            <a:pPr marL="0" indent="0">
              <a:buNone/>
            </a:pPr>
            <a:r>
              <a:rPr lang="en-US" sz="2400" b="1" i="1" dirty="0" smtClean="0">
                <a:solidFill>
                  <a:srgbClr val="009900"/>
                </a:solidFill>
                <a:latin typeface="Times New Roman" pitchFamily="18" charset="0"/>
                <a:cs typeface="Times New Roman" pitchFamily="18" charset="0"/>
              </a:rPr>
              <a:t>      </a:t>
            </a:r>
          </a:p>
          <a:p>
            <a:pPr marL="0" indent="0">
              <a:buNone/>
            </a:pPr>
            <a:r>
              <a:rPr lang="en-US" sz="2400" b="1" i="1" dirty="0">
                <a:solidFill>
                  <a:srgbClr val="009900"/>
                </a:solidFill>
                <a:latin typeface="Times New Roman" pitchFamily="18" charset="0"/>
                <a:cs typeface="Times New Roman" pitchFamily="18" charset="0"/>
              </a:rPr>
              <a:t> </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Tân</a:t>
            </a:r>
            <a:r>
              <a:rPr lang="en-US" sz="2400" b="1" i="1" dirty="0" smtClean="0">
                <a:solidFill>
                  <a:srgbClr val="009900"/>
                </a:solidFill>
                <a:latin typeface="Times New Roman" pitchFamily="18" charset="0"/>
                <a:cs typeface="Times New Roman" pitchFamily="18" charset="0"/>
              </a:rPr>
              <a:t> </a:t>
            </a:r>
            <a:r>
              <a:rPr lang="en-US" sz="2400" b="1" i="1" dirty="0" err="1">
                <a:solidFill>
                  <a:srgbClr val="009900"/>
                </a:solidFill>
                <a:latin typeface="Times New Roman" pitchFamily="18" charset="0"/>
                <a:cs typeface="Times New Roman" pitchFamily="18" charset="0"/>
              </a:rPr>
              <a:t>Bình</a:t>
            </a:r>
            <a:r>
              <a:rPr lang="en-US" sz="2400" b="1" i="1" dirty="0">
                <a:solidFill>
                  <a:srgbClr val="009900"/>
                </a:solidFill>
                <a:latin typeface="Times New Roman" pitchFamily="18" charset="0"/>
                <a:cs typeface="Times New Roman" pitchFamily="18" charset="0"/>
              </a:rPr>
              <a:t>, </a:t>
            </a:r>
            <a:r>
              <a:rPr lang="en-US" sz="2400" b="1" i="1" dirty="0" err="1">
                <a:solidFill>
                  <a:srgbClr val="009900"/>
                </a:solidFill>
                <a:latin typeface="Times New Roman" pitchFamily="18" charset="0"/>
                <a:cs typeface="Times New Roman" pitchFamily="18" charset="0"/>
              </a:rPr>
              <a:t>ngày</a:t>
            </a:r>
            <a:r>
              <a:rPr lang="en-US" sz="2400" b="1" i="1" dirty="0">
                <a:solidFill>
                  <a:srgbClr val="009900"/>
                </a:solidFill>
                <a:latin typeface="Times New Roman" pitchFamily="18" charset="0"/>
                <a:cs typeface="Times New Roman" pitchFamily="18" charset="0"/>
              </a:rPr>
              <a:t> </a:t>
            </a:r>
            <a:r>
              <a:rPr lang="en-US" sz="2400" b="1" i="1" dirty="0" smtClean="0">
                <a:solidFill>
                  <a:srgbClr val="009900"/>
                </a:solidFill>
                <a:latin typeface="Times New Roman" pitchFamily="18" charset="0"/>
                <a:cs typeface="Times New Roman" pitchFamily="18" charset="0"/>
              </a:rPr>
              <a:t>13 </a:t>
            </a:r>
            <a:r>
              <a:rPr lang="en-US" sz="2400" b="1" i="1" dirty="0" err="1">
                <a:solidFill>
                  <a:srgbClr val="009900"/>
                </a:solidFill>
                <a:latin typeface="Times New Roman" pitchFamily="18" charset="0"/>
                <a:cs typeface="Times New Roman" pitchFamily="18" charset="0"/>
              </a:rPr>
              <a:t>tháng</a:t>
            </a:r>
            <a:r>
              <a:rPr lang="en-US" sz="2400" b="1" i="1" dirty="0">
                <a:solidFill>
                  <a:srgbClr val="009900"/>
                </a:solidFill>
                <a:latin typeface="Times New Roman" pitchFamily="18" charset="0"/>
                <a:cs typeface="Times New Roman" pitchFamily="18" charset="0"/>
              </a:rPr>
              <a:t> </a:t>
            </a:r>
            <a:r>
              <a:rPr lang="en-US" sz="2400" b="1" i="1" dirty="0" smtClean="0">
                <a:solidFill>
                  <a:srgbClr val="009900"/>
                </a:solidFill>
                <a:latin typeface="Times New Roman" pitchFamily="18" charset="0"/>
                <a:cs typeface="Times New Roman" pitchFamily="18" charset="0"/>
              </a:rPr>
              <a:t>11 </a:t>
            </a:r>
            <a:r>
              <a:rPr lang="en-US" sz="2400" b="1" i="1" dirty="0" err="1">
                <a:solidFill>
                  <a:srgbClr val="009900"/>
                </a:solidFill>
                <a:latin typeface="Times New Roman" pitchFamily="18" charset="0"/>
                <a:cs typeface="Times New Roman" pitchFamily="18" charset="0"/>
              </a:rPr>
              <a:t>năm</a:t>
            </a:r>
            <a:r>
              <a:rPr lang="en-US" sz="2400" b="1" i="1" dirty="0">
                <a:solidFill>
                  <a:srgbClr val="009900"/>
                </a:solidFill>
                <a:latin typeface="Times New Roman" pitchFamily="18" charset="0"/>
                <a:cs typeface="Times New Roman" pitchFamily="18" charset="0"/>
              </a:rPr>
              <a:t> 2017</a:t>
            </a:r>
          </a:p>
        </p:txBody>
      </p:sp>
      <p:sp>
        <p:nvSpPr>
          <p:cNvPr id="4" name="Slide Number Placeholder 3"/>
          <p:cNvSpPr>
            <a:spLocks noGrp="1"/>
          </p:cNvSpPr>
          <p:nvPr>
            <p:ph type="sldNum" sz="quarter" idx="12"/>
          </p:nvPr>
        </p:nvSpPr>
        <p:spPr/>
        <p:txBody>
          <a:bodyPr/>
          <a:lstStyle/>
          <a:p>
            <a:fld id="{4D513A02-2258-45C2-BAB6-575D15F3B3AA}" type="slidenum">
              <a:rPr lang="en-US" smtClean="0"/>
              <a:pPr/>
              <a:t>1</a:t>
            </a:fld>
            <a:endParaRPr lang="en-US"/>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11144" cy="1236752"/>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sz="2800" dirty="0" smtClean="0">
                <a:solidFill>
                  <a:srgbClr val="0000FF"/>
                </a:solidFill>
              </a:rPr>
              <a:t/>
            </a:r>
            <a:br>
              <a:rP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chemeClr val="accent2">
                    <a:lumMod val="75000"/>
                  </a:schemeClr>
                </a:solidFill>
              </a:rPr>
              <a:t/>
            </a:r>
            <a:br>
              <a:rPr lang="pt-BR" sz="2800" dirty="0">
                <a:solidFill>
                  <a:schemeClr val="accent2">
                    <a:lumMod val="75000"/>
                  </a:schemeClr>
                </a:solidFill>
              </a:rPr>
            </a:br>
            <a:r>
              <a:rPr lang="pt-BR" sz="2800" dirty="0">
                <a:solidFill>
                  <a:srgbClr val="0000FF"/>
                </a:solidFill>
              </a:rPr>
              <a:t/>
            </a:r>
            <a:br>
              <a:rPr lang="pt-BR" sz="2800" dirty="0">
                <a:solidFill>
                  <a:srgbClr val="0000FF"/>
                </a:solidFill>
              </a:rPr>
            </a:br>
            <a:r>
              <a:rPr lang="pt-BR" sz="2800" dirty="0">
                <a:solidFill>
                  <a:srgbClr val="0000FF"/>
                </a:solidFill>
              </a:rPr>
              <a:t>LƯU Ý LẬP BẢNG MA TRẬN</a:t>
            </a:r>
            <a:r>
              <a:rPr lang="pt-BR" sz="2800" dirty="0">
                <a:solidFill>
                  <a:srgbClr val="C00000"/>
                </a:solidFill>
              </a:rPr>
              <a:t>:</a:t>
            </a:r>
            <a:r>
              <a:rPr lang="pt-BR" sz="2800" dirty="0">
                <a:solidFill>
                  <a:schemeClr val="accent2">
                    <a:lumMod val="75000"/>
                  </a:schemeClr>
                </a:solidFill>
              </a:rPr>
              <a:t> </a:t>
            </a:r>
            <a:br>
              <a:rPr lang="pt-BR" sz="2800" dirty="0">
                <a:solidFill>
                  <a:schemeClr val="accent2">
                    <a:lumMod val="75000"/>
                  </a:schemeClr>
                </a:solidFill>
              </a:rPr>
            </a:br>
            <a:endParaRPr lang="en-US" sz="2800" dirty="0">
              <a:solidFill>
                <a:srgbClr val="0000FF"/>
              </a:solidFill>
            </a:endParaRPr>
          </a:p>
        </p:txBody>
      </p:sp>
      <p:sp>
        <p:nvSpPr>
          <p:cNvPr id="3" name="Content Placeholder 2"/>
          <p:cNvSpPr>
            <a:spLocks noGrp="1"/>
          </p:cNvSpPr>
          <p:nvPr>
            <p:ph idx="1"/>
          </p:nvPr>
        </p:nvSpPr>
        <p:spPr>
          <a:xfrm>
            <a:off x="457200" y="1700808"/>
            <a:ext cx="7355160" cy="4464496"/>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0" indent="0" algn="just">
              <a:buNone/>
              <a:defRPr/>
            </a:pPr>
            <a:r>
              <a:rPr lang="pt-BR" sz="2400" dirty="0" smtClean="0">
                <a:latin typeface="Arial" pitchFamily="34" charset="0"/>
                <a:cs typeface="Arial" pitchFamily="34" charset="0"/>
              </a:rPr>
              <a:t> 3)</a:t>
            </a:r>
            <a:r>
              <a:rPr lang="en-US" sz="2400" b="1" dirty="0" smtClean="0">
                <a:solidFill>
                  <a:srgbClr val="3706EA"/>
                </a:solidFill>
                <a:latin typeface="Times New Roman" pitchFamily="18" charset="0"/>
                <a:cs typeface="Times New Roman" pitchFamily="18" charset="0"/>
              </a:rPr>
              <a:t> </a:t>
            </a:r>
            <a:r>
              <a:rPr lang="pt-BR" sz="3500" b="1" dirty="0" smtClean="0">
                <a:solidFill>
                  <a:schemeClr val="accent2">
                    <a:lumMod val="75000"/>
                  </a:schemeClr>
                </a:solidFill>
                <a:latin typeface="Times New Roman" pitchFamily="18" charset="0"/>
                <a:cs typeface="Times New Roman" pitchFamily="18" charset="0"/>
              </a:rPr>
              <a:t>Đối </a:t>
            </a:r>
            <a:r>
              <a:rPr lang="pt-BR" sz="3500" b="1" dirty="0">
                <a:solidFill>
                  <a:schemeClr val="accent2">
                    <a:lumMod val="75000"/>
                  </a:schemeClr>
                </a:solidFill>
                <a:latin typeface="Times New Roman" pitchFamily="18" charset="0"/>
                <a:cs typeface="Times New Roman" pitchFamily="18" charset="0"/>
              </a:rPr>
              <a:t>chiếu từng nội dung kiểm tra với bảng tiêu chí quy định các mức độ tư duy trong Bộ đề Kiểm tra học kỳ của Bộ Giáo dục – Đào tạo và chuẩn kiến thức kỹ năng để quyết định </a:t>
            </a:r>
            <a:r>
              <a:rPr lang="pt-BR" sz="3500" b="1" dirty="0">
                <a:solidFill>
                  <a:srgbClr val="C00000"/>
                </a:solidFill>
                <a:latin typeface="Times New Roman" pitchFamily="18" charset="0"/>
                <a:cs typeface="Times New Roman" pitchFamily="18" charset="0"/>
              </a:rPr>
              <a:t>câu hỏi ở mức độ tư duy </a:t>
            </a:r>
            <a:r>
              <a:rPr lang="pt-BR" sz="3500" b="1" dirty="0">
                <a:solidFill>
                  <a:schemeClr val="accent2">
                    <a:lumMod val="75000"/>
                  </a:schemeClr>
                </a:solidFill>
                <a:latin typeface="Times New Roman" pitchFamily="18" charset="0"/>
                <a:cs typeface="Times New Roman" pitchFamily="18" charset="0"/>
              </a:rPr>
              <a:t>nào.</a:t>
            </a:r>
          </a:p>
          <a:p>
            <a:pPr marL="0" lvl="0" indent="0" algn="just">
              <a:spcBef>
                <a:spcPct val="0"/>
              </a:spcBef>
              <a:buNone/>
            </a:pPr>
            <a:endParaRPr lang="en-US" sz="3500" b="1" i="1" dirty="0">
              <a:solidFill>
                <a:srgbClr val="FF0000"/>
              </a:solidFill>
              <a:latin typeface="Times New Roman" pitchFamily="18" charset="0"/>
              <a:cs typeface="Times New Roman" pitchFamily="18" charset="0"/>
            </a:endParaRPr>
          </a:p>
          <a:p>
            <a:pPr marL="0" indent="0" algn="just">
              <a:buNone/>
              <a:defRPr/>
            </a:pPr>
            <a:r>
              <a:rPr lang="pt-BR" sz="3500" dirty="0" smtClean="0">
                <a:latin typeface="Times New Roman" pitchFamily="18" charset="0"/>
                <a:cs typeface="Times New Roman" pitchFamily="18" charset="0"/>
              </a:rPr>
              <a:t>4)</a:t>
            </a:r>
            <a:r>
              <a:rPr lang="pt-BR" sz="3500" b="1" dirty="0" smtClean="0">
                <a:solidFill>
                  <a:schemeClr val="accent2">
                    <a:lumMod val="75000"/>
                  </a:schemeClr>
                </a:solidFill>
                <a:latin typeface="Times New Roman" pitchFamily="18" charset="0"/>
                <a:cs typeface="Times New Roman" pitchFamily="18" charset="0"/>
              </a:rPr>
              <a:t> </a:t>
            </a:r>
            <a:r>
              <a:rPr lang="pt-BR" sz="3500" b="1" dirty="0">
                <a:solidFill>
                  <a:schemeClr val="accent2">
                    <a:lumMod val="75000"/>
                  </a:schemeClr>
                </a:solidFill>
                <a:latin typeface="Times New Roman" pitchFamily="18" charset="0"/>
                <a:cs typeface="Times New Roman" pitchFamily="18" charset="0"/>
              </a:rPr>
              <a:t>Kiểm tra lại toàn bộ các thông số của bảng </a:t>
            </a:r>
            <a:r>
              <a:rPr lang="pt-BR" sz="3500" b="1" dirty="0" smtClean="0">
                <a:solidFill>
                  <a:schemeClr val="accent2">
                    <a:lumMod val="75000"/>
                  </a:schemeClr>
                </a:solidFill>
                <a:latin typeface="Times New Roman" pitchFamily="18" charset="0"/>
                <a:cs typeface="Times New Roman" pitchFamily="18" charset="0"/>
              </a:rPr>
              <a:t>ma trận </a:t>
            </a:r>
            <a:r>
              <a:rPr lang="pt-BR" sz="3500" b="1" dirty="0">
                <a:solidFill>
                  <a:schemeClr val="accent2">
                    <a:lumMod val="75000"/>
                  </a:schemeClr>
                </a:solidFill>
                <a:latin typeface="Times New Roman" pitchFamily="18" charset="0"/>
                <a:cs typeface="Times New Roman" pitchFamily="18" charset="0"/>
              </a:rPr>
              <a:t>để đảm bảo: đúng </a:t>
            </a:r>
            <a:r>
              <a:rPr lang="pt-BR" sz="3500" b="1" dirty="0">
                <a:solidFill>
                  <a:srgbClr val="C00000"/>
                </a:solidFill>
                <a:latin typeface="Times New Roman" pitchFamily="18" charset="0"/>
                <a:cs typeface="Times New Roman" pitchFamily="18" charset="0"/>
              </a:rPr>
              <a:t>cấu trúc</a:t>
            </a:r>
            <a:r>
              <a:rPr lang="pt-BR" sz="3500" b="1" dirty="0">
                <a:solidFill>
                  <a:schemeClr val="accent2">
                    <a:lumMod val="75000"/>
                  </a:schemeClr>
                </a:solidFill>
                <a:latin typeface="Times New Roman" pitchFamily="18" charset="0"/>
                <a:cs typeface="Times New Roman" pitchFamily="18" charset="0"/>
              </a:rPr>
              <a:t>, đủ </a:t>
            </a:r>
            <a:r>
              <a:rPr lang="pt-BR" sz="3500" b="1" dirty="0">
                <a:solidFill>
                  <a:srgbClr val="C00000"/>
                </a:solidFill>
                <a:latin typeface="Times New Roman" pitchFamily="18" charset="0"/>
                <a:cs typeface="Times New Roman" pitchFamily="18" charset="0"/>
              </a:rPr>
              <a:t>lượng câu hỏi</a:t>
            </a:r>
            <a:r>
              <a:rPr lang="pt-BR" sz="3500" b="1" dirty="0">
                <a:solidFill>
                  <a:schemeClr val="accent2">
                    <a:lumMod val="75000"/>
                  </a:schemeClr>
                </a:solidFill>
                <a:latin typeface="Times New Roman" pitchFamily="18" charset="0"/>
                <a:cs typeface="Times New Roman" pitchFamily="18" charset="0"/>
              </a:rPr>
              <a:t>, đúng </a:t>
            </a:r>
            <a:r>
              <a:rPr lang="pt-BR" sz="3500" b="1" dirty="0">
                <a:solidFill>
                  <a:srgbClr val="C00000"/>
                </a:solidFill>
                <a:latin typeface="Times New Roman" pitchFamily="18" charset="0"/>
                <a:cs typeface="Times New Roman" pitchFamily="18" charset="0"/>
              </a:rPr>
              <a:t>tỉ lệ điểm </a:t>
            </a:r>
            <a:r>
              <a:rPr lang="pt-BR" sz="3500" b="1" dirty="0">
                <a:solidFill>
                  <a:schemeClr val="accent2">
                    <a:lumMod val="75000"/>
                  </a:schemeClr>
                </a:solidFill>
                <a:latin typeface="Times New Roman" pitchFamily="18" charset="0"/>
                <a:cs typeface="Times New Roman" pitchFamily="18" charset="0"/>
              </a:rPr>
              <a:t>cho các mức độ tư duy.	</a:t>
            </a:r>
          </a:p>
          <a:p>
            <a:pPr marL="0" indent="0">
              <a:buNone/>
              <a:defRPr/>
            </a:pPr>
            <a:r>
              <a:rPr lang="pt-BR" sz="3500" b="1" dirty="0" smtClean="0">
                <a:solidFill>
                  <a:schemeClr val="accent2">
                    <a:lumMod val="75000"/>
                  </a:schemeClr>
                </a:solidFill>
                <a:latin typeface="Times New Roman" pitchFamily="18" charset="0"/>
                <a:cs typeface="Times New Roman" pitchFamily="18" charset="0"/>
              </a:rPr>
              <a:t>      </a:t>
            </a:r>
            <a:endParaRPr lang="pt-BR" sz="3500" dirty="0">
              <a:solidFill>
                <a:schemeClr val="accent2">
                  <a:lumMod val="75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513A02-2258-45C2-BAB6-575D15F3B3AA}" type="slidenum">
              <a:rPr lang="en-US" smtClean="0"/>
              <a:pPr/>
              <a:t>10</a:t>
            </a:fld>
            <a:endParaRPr lang="en-US"/>
          </a:p>
        </p:txBody>
      </p:sp>
    </p:spTree>
    <p:extLst>
      <p:ext uri="{BB962C8B-B14F-4D97-AF65-F5344CB8AC3E}">
        <p14:creationId xmlns="" xmlns:p14="http://schemas.microsoft.com/office/powerpoint/2010/main" val="769053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457200"/>
            <a:ext cx="7467600" cy="1524000"/>
          </a:xfrm>
        </p:spPr>
        <p:style>
          <a:lnRef idx="1">
            <a:schemeClr val="accent4"/>
          </a:lnRef>
          <a:fillRef idx="2">
            <a:schemeClr val="accent4"/>
          </a:fillRef>
          <a:effectRef idx="1">
            <a:schemeClr val="accent4"/>
          </a:effectRef>
          <a:fontRef idx="minor">
            <a:schemeClr val="dk1"/>
          </a:fontRef>
        </p:style>
        <p:txBody>
          <a:bodyPr anchor="ctr">
            <a:noAutofit/>
          </a:bodyPr>
          <a:lstStyle/>
          <a:p>
            <a:pPr algn="ctr"/>
            <a:r>
              <a:rPr lang="en-US" sz="3600" b="1" dirty="0" err="1"/>
              <a:t>Xem</a:t>
            </a:r>
            <a:r>
              <a:rPr lang="en-US" sz="3600" b="1" dirty="0"/>
              <a:t> </a:t>
            </a:r>
            <a:r>
              <a:rPr lang="en-US" sz="3600" b="1" dirty="0" err="1"/>
              <a:t>xét</a:t>
            </a:r>
            <a:r>
              <a:rPr lang="en-US" sz="3600" b="1" dirty="0"/>
              <a:t> </a:t>
            </a:r>
            <a:r>
              <a:rPr lang="en-US" sz="3600" b="1" dirty="0" err="1"/>
              <a:t>lại</a:t>
            </a:r>
            <a:r>
              <a:rPr lang="en-US" sz="3600" b="1" dirty="0"/>
              <a:t> </a:t>
            </a:r>
            <a:r>
              <a:rPr lang="en-US" sz="3600" b="1" dirty="0" err="1"/>
              <a:t>việc</a:t>
            </a:r>
            <a:r>
              <a:rPr lang="en-US" sz="3600" b="1" dirty="0"/>
              <a:t> </a:t>
            </a:r>
            <a:r>
              <a:rPr lang="en-US" sz="3600" b="1" dirty="0" err="1"/>
              <a:t>biên</a:t>
            </a:r>
            <a:r>
              <a:rPr lang="en-US" sz="3600" b="1" dirty="0"/>
              <a:t> </a:t>
            </a:r>
            <a:r>
              <a:rPr lang="en-US" sz="3600" b="1" dirty="0" err="1"/>
              <a:t>soạn</a:t>
            </a:r>
            <a:r>
              <a:rPr lang="en-US" sz="3600" b="1" dirty="0"/>
              <a:t> </a:t>
            </a:r>
            <a:r>
              <a:rPr lang="en-US" sz="3600" b="1" dirty="0" err="1"/>
              <a:t>đề</a:t>
            </a:r>
            <a:r>
              <a:rPr lang="en-US" sz="3600" b="1" dirty="0"/>
              <a:t> </a:t>
            </a:r>
            <a:r>
              <a:rPr lang="en-US" sz="3600" b="1" dirty="0" err="1"/>
              <a:t>kiểm</a:t>
            </a:r>
            <a:r>
              <a:rPr lang="en-US" sz="3600" b="1" dirty="0"/>
              <a:t> </a:t>
            </a:r>
            <a:r>
              <a:rPr lang="en-US" sz="3600" b="1" dirty="0" err="1"/>
              <a:t>tra</a:t>
            </a:r>
            <a:endParaRPr lang="en-US" sz="3600" dirty="0">
              <a:latin typeface="Arial" pitchFamily="34" charset="0"/>
              <a:cs typeface="Arial" pitchFamily="34" charset="0"/>
            </a:endParaRPr>
          </a:p>
        </p:txBody>
      </p:sp>
      <p:sp>
        <p:nvSpPr>
          <p:cNvPr id="4" name="Content Placeholder 3"/>
          <p:cNvSpPr>
            <a:spLocks noGrp="1"/>
          </p:cNvSpPr>
          <p:nvPr>
            <p:ph sz="half" idx="1"/>
          </p:nvPr>
        </p:nvSpPr>
        <p:spPr>
          <a:xfrm>
            <a:off x="152400" y="2362200"/>
            <a:ext cx="7772400" cy="4091136"/>
          </a:xfrm>
        </p:spPr>
        <p:style>
          <a:lnRef idx="2">
            <a:schemeClr val="accent6"/>
          </a:lnRef>
          <a:fillRef idx="1">
            <a:schemeClr val="lt1"/>
          </a:fillRef>
          <a:effectRef idx="0">
            <a:schemeClr val="accent6"/>
          </a:effectRef>
          <a:fontRef idx="minor">
            <a:schemeClr val="dk1"/>
          </a:fontRef>
        </p:style>
        <p:txBody>
          <a:bodyPr>
            <a:noAutofit/>
          </a:bodyPr>
          <a:lstStyle/>
          <a:p>
            <a:pPr marL="0" lvl="0" indent="0" algn="just">
              <a:buNone/>
            </a:pP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smtClean="0">
                <a:latin typeface="Times New Roman" pitchFamily="18" charset="0"/>
                <a:cs typeface="Times New Roman" pitchFamily="18" charset="0"/>
              </a:rPr>
              <a:t>:</a:t>
            </a:r>
          </a:p>
          <a:p>
            <a:pPr marL="0" lvl="0" indent="0"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dung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sz="2800" dirty="0"/>
              <a:t>.</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4D513A02-2258-45C2-BAB6-575D15F3B3AA}" type="slidenum">
              <a:rPr lang="en-US" smtClean="0"/>
              <a:pPr/>
              <a:t>11</a:t>
            </a:fld>
            <a:endParaRPr lang="en-US"/>
          </a:p>
        </p:txBody>
      </p:sp>
      <p:sp>
        <p:nvSpPr>
          <p:cNvPr id="6" name="Rectangle 1"/>
          <p:cNvSpPr>
            <a:spLocks noChangeArrowheads="1"/>
          </p:cNvSpPr>
          <p:nvPr/>
        </p:nvSpPr>
        <p:spPr bwMode="auto">
          <a:xfrm>
            <a:off x="933450" y="275907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848600" cy="5638800"/>
          </a:xfrm>
        </p:spPr>
        <p:style>
          <a:lnRef idx="2">
            <a:schemeClr val="accent6"/>
          </a:lnRef>
          <a:fillRef idx="1">
            <a:schemeClr val="lt1"/>
          </a:fillRef>
          <a:effectRef idx="0">
            <a:schemeClr val="accent6"/>
          </a:effectRef>
          <a:fontRef idx="minor">
            <a:schemeClr val="dk1"/>
          </a:fontRef>
        </p:style>
        <p:txBody>
          <a:bodyPr>
            <a:noAutofit/>
          </a:bodyPr>
          <a:lstStyle/>
          <a:p>
            <a:pPr marL="0" lvl="0" indent="0">
              <a:buNone/>
            </a:pPr>
            <a:r>
              <a:rPr lang="en-US" sz="3200" dirty="0" smtClean="0"/>
              <a:t>2</a:t>
            </a:r>
            <a:r>
              <a:rPr lang="en-US" sz="3200" dirty="0"/>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trận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smtClean="0">
                <a:latin typeface="Times New Roman" pitchFamily="18" charset="0"/>
                <a:cs typeface="Times New Roman" pitchFamily="18" charset="0"/>
              </a:rPr>
              <a:t>?</a:t>
            </a:r>
          </a:p>
          <a:p>
            <a:pPr marL="0" lvl="0" indent="0">
              <a:buNone/>
            </a:pP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3</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thiện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0" indent="0">
              <a:buNone/>
            </a:pPr>
            <a:endParaRPr lang="en-US" sz="2800" dirty="0"/>
          </a:p>
        </p:txBody>
      </p:sp>
      <p:sp>
        <p:nvSpPr>
          <p:cNvPr id="2" name="Slide Number Placeholder 1"/>
          <p:cNvSpPr>
            <a:spLocks noGrp="1"/>
          </p:cNvSpPr>
          <p:nvPr>
            <p:ph type="sldNum" sz="quarter" idx="12"/>
          </p:nvPr>
        </p:nvSpPr>
        <p:spPr/>
        <p:txBody>
          <a:bodyPr/>
          <a:lstStyle/>
          <a:p>
            <a:fld id="{4D513A02-2258-45C2-BAB6-575D15F3B3AA}" type="slidenum">
              <a:rPr lang="en-US" smtClean="0"/>
              <a:pPr/>
              <a:t>12</a:t>
            </a:fld>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7056784" cy="5078313"/>
          </a:xfrm>
          <a:prstGeom prst="rect">
            <a:avLst/>
          </a:prstGeom>
        </p:spPr>
        <p:txBody>
          <a:bodyPr wrap="square">
            <a:spAutoFit/>
          </a:bodyPr>
          <a:lstStyle/>
          <a:p>
            <a:pPr algn="just"/>
            <a:endParaRPr lang="en-US" sz="3600" b="1" dirty="0" smtClean="0"/>
          </a:p>
          <a:p>
            <a:pPr algn="just"/>
            <a:r>
              <a:rPr lang="vi-VN" sz="3600" b="1" dirty="0" smtClean="0"/>
              <a:t>Biên </a:t>
            </a:r>
            <a:r>
              <a:rPr lang="vi-VN" sz="3600" b="1" dirty="0"/>
              <a:t>soạn câu hỏi theo ma trận</a:t>
            </a:r>
            <a:r>
              <a:rPr lang="vi-VN" sz="3600" dirty="0"/>
              <a:t/>
            </a:r>
            <a:br>
              <a:rPr lang="vi-VN" sz="3600" dirty="0"/>
            </a:br>
            <a:r>
              <a:rPr lang="vi-VN" sz="3600" dirty="0"/>
              <a:t>Việc biên soạn câu hỏi theo ma trận cần đảm bảo nguyên tắc: mỗi câu hỏi chỉ kiểm tra một chuẩn hoặc một vấn đề, khái niệm; số lượng câu hỏi và tổng số câu hỏi do ma trận đề quy định.</a:t>
            </a:r>
            <a:endParaRPr lang="en-US" sz="3600" dirty="0"/>
          </a:p>
        </p:txBody>
      </p:sp>
    </p:spTree>
    <p:extLst>
      <p:ext uri="{BB962C8B-B14F-4D97-AF65-F5344CB8AC3E}">
        <p14:creationId xmlns="" xmlns:p14="http://schemas.microsoft.com/office/powerpoint/2010/main" val="3093210857"/>
      </p:ext>
    </p:extLst>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p:nvPr>
        </p:nvGraphicFramePr>
        <p:xfrm>
          <a:off x="0" y="0"/>
          <a:ext cx="9144000" cy="6858000"/>
        </p:xfrm>
        <a:graphic>
          <a:graphicData uri="http://schemas.openxmlformats.org/presentationml/2006/ole">
            <p:oleObj spid="_x0000_s3076" name="Presentation" r:id="rId3" imgW="5333871" imgH="4000610" progId="PowerPoint.Show.8">
              <p:embed/>
            </p:oleObj>
          </a:graphicData>
        </a:graphic>
      </p:graphicFrame>
      <p:sp>
        <p:nvSpPr>
          <p:cNvPr id="12291" name="Text Box 3"/>
          <p:cNvSpPr txBox="1">
            <a:spLocks noChangeArrowheads="1"/>
          </p:cNvSpPr>
          <p:nvPr/>
        </p:nvSpPr>
        <p:spPr bwMode="auto">
          <a:xfrm>
            <a:off x="381000" y="838200"/>
            <a:ext cx="8229600" cy="5262979"/>
          </a:xfrm>
          <a:prstGeom prst="rect">
            <a:avLst/>
          </a:prstGeom>
          <a:noFill/>
          <a:ln w="9525">
            <a:noFill/>
            <a:miter lim="800000"/>
            <a:headEnd/>
            <a:tailEnd/>
          </a:ln>
          <a:effectLst/>
        </p:spPr>
        <p:txBody>
          <a:bodyPr>
            <a:spAutoFit/>
          </a:bodyPr>
          <a:lstStyle/>
          <a:p>
            <a:pPr>
              <a:defRPr/>
            </a:pPr>
            <a:endParaRPr lang="en-US" sz="2400" b="1" i="1" dirty="0">
              <a:solidFill>
                <a:srgbClr val="CC0000"/>
              </a:solidFill>
            </a:endParaRPr>
          </a:p>
          <a:p>
            <a:pPr>
              <a:defRPr/>
            </a:pPr>
            <a:r>
              <a:rPr lang="pt-BR" sz="2400" b="1" dirty="0" smtClean="0">
                <a:solidFill>
                  <a:srgbClr val="C00000"/>
                </a:solidFill>
              </a:rPr>
              <a:t>Dự </a:t>
            </a:r>
            <a:r>
              <a:rPr lang="pt-BR" sz="2400" b="1" dirty="0">
                <a:solidFill>
                  <a:srgbClr val="C00000"/>
                </a:solidFill>
              </a:rPr>
              <a:t>trù cách phản biện đề và góp ý chỉnh sửa bộ đề.</a:t>
            </a:r>
            <a:endParaRPr lang="en-US" sz="2400" b="1" dirty="0">
              <a:solidFill>
                <a:srgbClr val="C00000"/>
              </a:solidFill>
            </a:endParaRPr>
          </a:p>
          <a:p>
            <a:pPr>
              <a:defRPr/>
            </a:pPr>
            <a:r>
              <a:rPr lang="pt-BR" sz="2400" b="1" dirty="0">
                <a:solidFill>
                  <a:schemeClr val="accent2">
                    <a:lumMod val="75000"/>
                  </a:schemeClr>
                </a:solidFill>
              </a:rPr>
              <a:t>Mục đích: </a:t>
            </a:r>
            <a:r>
              <a:rPr lang="pt-BR" sz="2400" dirty="0">
                <a:solidFill>
                  <a:schemeClr val="accent2">
                    <a:lumMod val="75000"/>
                  </a:schemeClr>
                </a:solidFill>
              </a:rPr>
              <a:t>hiểu được ý tưởng của người ra đề để góp ý trên chính ý tưởng đó, tránh:</a:t>
            </a:r>
          </a:p>
          <a:p>
            <a:pPr>
              <a:defRPr/>
            </a:pPr>
            <a:r>
              <a:rPr lang="pt-BR" sz="2400" dirty="0">
                <a:solidFill>
                  <a:schemeClr val="accent2">
                    <a:lumMod val="75000"/>
                  </a:schemeClr>
                </a:solidFill>
              </a:rPr>
              <a:t>+ Góp ý chủ quan trên ý kiến cá nhân, không có sức thuyết phục, </a:t>
            </a:r>
          </a:p>
          <a:p>
            <a:pPr>
              <a:defRPr/>
            </a:pPr>
            <a:r>
              <a:rPr lang="pt-BR" sz="2400" dirty="0">
                <a:solidFill>
                  <a:schemeClr val="accent2">
                    <a:lumMod val="75000"/>
                  </a:schemeClr>
                </a:solidFill>
              </a:rPr>
              <a:t>+ Chỉ góp ý được phần lỗi chính tả, lỗi ngữ pháp</a:t>
            </a:r>
            <a:r>
              <a:rPr lang="pt-BR" sz="2400" dirty="0" smtClean="0">
                <a:solidFill>
                  <a:schemeClr val="accent2">
                    <a:lumMod val="75000"/>
                  </a:schemeClr>
                </a:solidFill>
              </a:rPr>
              <a:t>.</a:t>
            </a:r>
          </a:p>
          <a:p>
            <a:pPr>
              <a:defRPr/>
            </a:pPr>
            <a:endParaRPr lang="pt-BR" sz="2400" dirty="0">
              <a:solidFill>
                <a:schemeClr val="accent2">
                  <a:lumMod val="75000"/>
                </a:schemeClr>
              </a:solidFill>
            </a:endParaRPr>
          </a:p>
          <a:p>
            <a:pPr>
              <a:defRPr/>
            </a:pPr>
            <a:r>
              <a:rPr lang="pt-BR" sz="2400" b="1" dirty="0" smtClean="0">
                <a:solidFill>
                  <a:srgbClr val="C00000"/>
                </a:solidFill>
              </a:rPr>
              <a:t>Phản </a:t>
            </a:r>
            <a:r>
              <a:rPr lang="pt-BR" sz="2400" b="1" dirty="0">
                <a:solidFill>
                  <a:srgbClr val="C00000"/>
                </a:solidFill>
              </a:rPr>
              <a:t>biện đề:</a:t>
            </a:r>
          </a:p>
          <a:p>
            <a:pPr>
              <a:defRPr/>
            </a:pPr>
            <a:r>
              <a:rPr lang="pt-BR" sz="2400" dirty="0">
                <a:solidFill>
                  <a:schemeClr val="accent2">
                    <a:lumMod val="75000"/>
                  </a:schemeClr>
                </a:solidFill>
              </a:rPr>
              <a:t>- Góp ý bảng </a:t>
            </a:r>
            <a:r>
              <a:rPr lang="pt-BR" sz="2400" dirty="0" smtClean="0">
                <a:solidFill>
                  <a:schemeClr val="accent2">
                    <a:lumMod val="75000"/>
                  </a:schemeClr>
                </a:solidFill>
              </a:rPr>
              <a:t>ma trận trước</a:t>
            </a:r>
            <a:endParaRPr lang="pt-BR" sz="2400" dirty="0">
              <a:solidFill>
                <a:schemeClr val="accent2">
                  <a:lumMod val="75000"/>
                </a:schemeClr>
              </a:solidFill>
            </a:endParaRPr>
          </a:p>
          <a:p>
            <a:pPr>
              <a:buFontTx/>
              <a:buChar char="-"/>
              <a:defRPr/>
            </a:pPr>
            <a:r>
              <a:rPr lang="en-US" sz="2400" dirty="0">
                <a:solidFill>
                  <a:schemeClr val="accent2">
                    <a:lumMod val="75000"/>
                  </a:schemeClr>
                </a:solidFill>
              </a:rPr>
              <a:t> </a:t>
            </a:r>
            <a:r>
              <a:rPr lang="en-US" sz="2400" dirty="0" err="1">
                <a:solidFill>
                  <a:schemeClr val="accent2">
                    <a:lumMod val="75000"/>
                  </a:schemeClr>
                </a:solidFill>
              </a:rPr>
              <a:t>Đặt</a:t>
            </a:r>
            <a:r>
              <a:rPr lang="en-US" sz="2400" dirty="0">
                <a:solidFill>
                  <a:schemeClr val="accent2">
                    <a:lumMod val="75000"/>
                  </a:schemeClr>
                </a:solidFill>
              </a:rPr>
              <a:t> </a:t>
            </a:r>
            <a:r>
              <a:rPr lang="en-US" sz="2400" dirty="0" err="1">
                <a:solidFill>
                  <a:schemeClr val="accent2">
                    <a:lumMod val="75000"/>
                  </a:schemeClr>
                </a:solidFill>
              </a:rPr>
              <a:t>câu</a:t>
            </a:r>
            <a:r>
              <a:rPr lang="en-US" sz="2400" dirty="0">
                <a:solidFill>
                  <a:schemeClr val="accent2">
                    <a:lumMod val="75000"/>
                  </a:schemeClr>
                </a:solidFill>
              </a:rPr>
              <a:t> </a:t>
            </a:r>
            <a:r>
              <a:rPr lang="en-US" sz="2400" dirty="0" err="1">
                <a:solidFill>
                  <a:schemeClr val="accent2">
                    <a:lumMod val="75000"/>
                  </a:schemeClr>
                </a:solidFill>
              </a:rPr>
              <a:t>hỏi</a:t>
            </a:r>
            <a:r>
              <a:rPr lang="en-US" sz="2400" dirty="0">
                <a:solidFill>
                  <a:schemeClr val="accent2">
                    <a:lumMod val="75000"/>
                  </a:schemeClr>
                </a:solidFill>
              </a:rPr>
              <a:t> </a:t>
            </a:r>
            <a:r>
              <a:rPr lang="en-US" sz="2400" dirty="0" err="1">
                <a:solidFill>
                  <a:schemeClr val="accent2">
                    <a:lumMod val="75000"/>
                  </a:schemeClr>
                </a:solidFill>
              </a:rPr>
              <a:t>để</a:t>
            </a:r>
            <a:r>
              <a:rPr lang="en-US" sz="2400" dirty="0">
                <a:solidFill>
                  <a:schemeClr val="accent2">
                    <a:lumMod val="75000"/>
                  </a:schemeClr>
                </a:solidFill>
              </a:rPr>
              <a:t> </a:t>
            </a:r>
            <a:r>
              <a:rPr lang="en-US" sz="2400" dirty="0" err="1">
                <a:solidFill>
                  <a:schemeClr val="accent2">
                    <a:lumMod val="75000"/>
                  </a:schemeClr>
                </a:solidFill>
              </a:rPr>
              <a:t>hiểu</a:t>
            </a:r>
            <a:r>
              <a:rPr lang="en-US" sz="2400" dirty="0">
                <a:solidFill>
                  <a:schemeClr val="accent2">
                    <a:lumMod val="75000"/>
                  </a:schemeClr>
                </a:solidFill>
              </a:rPr>
              <a:t> </a:t>
            </a:r>
            <a:r>
              <a:rPr lang="en-US" sz="2400" dirty="0" err="1">
                <a:solidFill>
                  <a:schemeClr val="accent2">
                    <a:lumMod val="75000"/>
                  </a:schemeClr>
                </a:solidFill>
              </a:rPr>
              <a:t>rõ</a:t>
            </a:r>
            <a:r>
              <a:rPr lang="en-US" sz="2400" dirty="0">
                <a:solidFill>
                  <a:schemeClr val="accent2">
                    <a:lumMod val="75000"/>
                  </a:schemeClr>
                </a:solidFill>
              </a:rPr>
              <a:t> ý </a:t>
            </a:r>
            <a:r>
              <a:rPr lang="en-US" sz="2400" dirty="0" err="1">
                <a:solidFill>
                  <a:schemeClr val="accent2">
                    <a:lumMod val="75000"/>
                  </a:schemeClr>
                </a:solidFill>
              </a:rPr>
              <a:t>người</a:t>
            </a:r>
            <a:r>
              <a:rPr lang="en-US" sz="2400" dirty="0">
                <a:solidFill>
                  <a:schemeClr val="accent2">
                    <a:lumMod val="75000"/>
                  </a:schemeClr>
                </a:solidFill>
              </a:rPr>
              <a:t> </a:t>
            </a:r>
            <a:r>
              <a:rPr lang="en-US" sz="2400" dirty="0" err="1">
                <a:solidFill>
                  <a:schemeClr val="accent2">
                    <a:lumMod val="75000"/>
                  </a:schemeClr>
                </a:solidFill>
              </a:rPr>
              <a:t>ra</a:t>
            </a:r>
            <a:r>
              <a:rPr lang="en-US" sz="2400" dirty="0">
                <a:solidFill>
                  <a:schemeClr val="accent2">
                    <a:lumMod val="75000"/>
                  </a:schemeClr>
                </a:solidFill>
              </a:rPr>
              <a:t> </a:t>
            </a:r>
            <a:r>
              <a:rPr lang="en-US" sz="2400" dirty="0" err="1">
                <a:solidFill>
                  <a:schemeClr val="accent2">
                    <a:lumMod val="75000"/>
                  </a:schemeClr>
                </a:solidFill>
              </a:rPr>
              <a:t>đề</a:t>
            </a:r>
            <a:r>
              <a:rPr lang="en-US" sz="2400" dirty="0">
                <a:solidFill>
                  <a:schemeClr val="accent2">
                    <a:lumMod val="75000"/>
                  </a:schemeClr>
                </a:solidFill>
              </a:rPr>
              <a:t>.</a:t>
            </a:r>
          </a:p>
          <a:p>
            <a:pPr>
              <a:buFontTx/>
              <a:buChar char="-"/>
              <a:defRPr/>
            </a:pPr>
            <a:r>
              <a:rPr lang="en-US" sz="2400" dirty="0">
                <a:solidFill>
                  <a:schemeClr val="accent2">
                    <a:lumMod val="75000"/>
                  </a:schemeClr>
                </a:solidFill>
              </a:rPr>
              <a:t> </a:t>
            </a:r>
            <a:r>
              <a:rPr lang="en-US" sz="2400" dirty="0" err="1">
                <a:solidFill>
                  <a:schemeClr val="accent2">
                    <a:lumMod val="75000"/>
                  </a:schemeClr>
                </a:solidFill>
              </a:rPr>
              <a:t>Gợi</a:t>
            </a:r>
            <a:r>
              <a:rPr lang="en-US" sz="2400" dirty="0">
                <a:solidFill>
                  <a:schemeClr val="accent2">
                    <a:lumMod val="75000"/>
                  </a:schemeClr>
                </a:solidFill>
              </a:rPr>
              <a:t> ý </a:t>
            </a:r>
            <a:r>
              <a:rPr lang="en-US" sz="2400" dirty="0" err="1">
                <a:solidFill>
                  <a:schemeClr val="accent2">
                    <a:lumMod val="75000"/>
                  </a:schemeClr>
                </a:solidFill>
              </a:rPr>
              <a:t>các</a:t>
            </a:r>
            <a:r>
              <a:rPr lang="en-US" sz="2400" dirty="0">
                <a:solidFill>
                  <a:schemeClr val="accent2">
                    <a:lumMod val="75000"/>
                  </a:schemeClr>
                </a:solidFill>
              </a:rPr>
              <a:t> </a:t>
            </a:r>
            <a:r>
              <a:rPr lang="en-US" sz="2400" dirty="0" err="1">
                <a:solidFill>
                  <a:schemeClr val="accent2">
                    <a:lumMod val="75000"/>
                  </a:schemeClr>
                </a:solidFill>
              </a:rPr>
              <a:t>hướng</a:t>
            </a:r>
            <a:r>
              <a:rPr lang="en-US" sz="2400" dirty="0">
                <a:solidFill>
                  <a:schemeClr val="accent2">
                    <a:lumMod val="75000"/>
                  </a:schemeClr>
                </a:solidFill>
              </a:rPr>
              <a:t> </a:t>
            </a:r>
            <a:r>
              <a:rPr lang="en-US" sz="2400" dirty="0" err="1">
                <a:solidFill>
                  <a:schemeClr val="accent2">
                    <a:lumMod val="75000"/>
                  </a:schemeClr>
                </a:solidFill>
              </a:rPr>
              <a:t>làm</a:t>
            </a:r>
            <a:r>
              <a:rPr lang="en-US" sz="2400" dirty="0">
                <a:solidFill>
                  <a:schemeClr val="accent2">
                    <a:lumMod val="75000"/>
                  </a:schemeClr>
                </a:solidFill>
              </a:rPr>
              <a:t> </a:t>
            </a:r>
            <a:r>
              <a:rPr lang="en-US" sz="2400" dirty="0" err="1">
                <a:solidFill>
                  <a:schemeClr val="accent2">
                    <a:lumMod val="75000"/>
                  </a:schemeClr>
                </a:solidFill>
              </a:rPr>
              <a:t>bài</a:t>
            </a:r>
            <a:r>
              <a:rPr lang="en-US" sz="2400" dirty="0">
                <a:solidFill>
                  <a:schemeClr val="accent2">
                    <a:lumMod val="75000"/>
                  </a:schemeClr>
                </a:solidFill>
              </a:rPr>
              <a:t> </a:t>
            </a:r>
            <a:r>
              <a:rPr lang="en-US" sz="2400" dirty="0" err="1">
                <a:solidFill>
                  <a:schemeClr val="accent2">
                    <a:lumMod val="75000"/>
                  </a:schemeClr>
                </a:solidFill>
              </a:rPr>
              <a:t>khác</a:t>
            </a:r>
            <a:r>
              <a:rPr lang="en-US" sz="2400" dirty="0">
                <a:solidFill>
                  <a:schemeClr val="accent2">
                    <a:lumMod val="75000"/>
                  </a:schemeClr>
                </a:solidFill>
              </a:rPr>
              <a:t> </a:t>
            </a:r>
            <a:r>
              <a:rPr lang="en-US" sz="2400" dirty="0" err="1">
                <a:solidFill>
                  <a:schemeClr val="accent2">
                    <a:lumMod val="75000"/>
                  </a:schemeClr>
                </a:solidFill>
              </a:rPr>
              <a:t>nhau</a:t>
            </a:r>
            <a:r>
              <a:rPr lang="en-US" sz="2400" dirty="0">
                <a:solidFill>
                  <a:schemeClr val="accent2">
                    <a:lumMod val="75000"/>
                  </a:schemeClr>
                </a:solidFill>
              </a:rPr>
              <a:t> (</a:t>
            </a:r>
            <a:r>
              <a:rPr lang="en-US" sz="2400" dirty="0" err="1">
                <a:solidFill>
                  <a:schemeClr val="accent2">
                    <a:lumMod val="75000"/>
                  </a:schemeClr>
                </a:solidFill>
              </a:rPr>
              <a:t>nếu</a:t>
            </a:r>
            <a:r>
              <a:rPr lang="en-US" sz="2400" dirty="0">
                <a:solidFill>
                  <a:schemeClr val="accent2">
                    <a:lumMod val="75000"/>
                  </a:schemeClr>
                </a:solidFill>
              </a:rPr>
              <a:t> </a:t>
            </a:r>
            <a:r>
              <a:rPr lang="en-US" sz="2400" dirty="0" err="1">
                <a:solidFill>
                  <a:schemeClr val="accent2">
                    <a:lumMod val="75000"/>
                  </a:schemeClr>
                </a:solidFill>
              </a:rPr>
              <a:t>có</a:t>
            </a:r>
            <a:r>
              <a:rPr lang="en-US" sz="2400" dirty="0">
                <a:solidFill>
                  <a:schemeClr val="accent2">
                    <a:lumMod val="75000"/>
                  </a:schemeClr>
                </a:solidFill>
              </a:rPr>
              <a:t>)</a:t>
            </a:r>
            <a:r>
              <a:rPr lang="pt-BR" sz="2400" dirty="0">
                <a:solidFill>
                  <a:schemeClr val="accent2">
                    <a:lumMod val="75000"/>
                  </a:schemeClr>
                </a:solidFill>
              </a:rPr>
              <a:t>	</a:t>
            </a:r>
          </a:p>
          <a:p>
            <a:pPr>
              <a:buFontTx/>
              <a:buChar char="-"/>
              <a:defRPr/>
            </a:pPr>
            <a:r>
              <a:rPr lang="pt-BR" sz="2400" dirty="0">
                <a:solidFill>
                  <a:schemeClr val="accent2">
                    <a:lumMod val="75000"/>
                  </a:schemeClr>
                </a:solidFill>
              </a:rPr>
              <a:t> Hỏi người ra đề muốn sửa thế nào</a:t>
            </a:r>
          </a:p>
          <a:p>
            <a:pPr>
              <a:defRPr/>
            </a:pPr>
            <a:endParaRPr lang="en-US" sz="2400" dirty="0">
              <a:solidFill>
                <a:schemeClr val="accent2">
                  <a:lumMod val="75000"/>
                </a:schemeClr>
              </a:solidFill>
            </a:endParaRPr>
          </a:p>
        </p:txBody>
      </p:sp>
    </p:spTree>
    <p:extLst>
      <p:ext uri="{BB962C8B-B14F-4D97-AF65-F5344CB8AC3E}">
        <p14:creationId xmlns="" xmlns:p14="http://schemas.microsoft.com/office/powerpoint/2010/main" val="2283530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7" dur="500"/>
                                        <p:tgtEl>
                                          <p:spTgt spid="1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2" dur="5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7" dur="500"/>
                                        <p:tgtEl>
                                          <p:spTgt spid="1229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32" dur="500"/>
                                        <p:tgtEl>
                                          <p:spTgt spid="1229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37" dur="500"/>
                                        <p:tgtEl>
                                          <p:spTgt spid="1229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42" dur="500"/>
                                        <p:tgtEl>
                                          <p:spTgt spid="12291">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291">
                                            <p:txEl>
                                              <p:pRg st="10" end="10"/>
                                            </p:txEl>
                                          </p:spTgt>
                                        </p:tgtEl>
                                        <p:attrNameLst>
                                          <p:attrName>style.visibility</p:attrName>
                                        </p:attrNameLst>
                                      </p:cBhvr>
                                      <p:to>
                                        <p:strVal val="visible"/>
                                      </p:to>
                                    </p:set>
                                    <p:animEffect transition="in" filter="blinds(horizontal)">
                                      <p:cBhvr>
                                        <p:cTn id="47"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WordArt 7"/>
          <p:cNvSpPr>
            <a:spLocks noChangeArrowheads="1" noChangeShapeType="1" noTextEdit="1"/>
          </p:cNvSpPr>
          <p:nvPr/>
        </p:nvSpPr>
        <p:spPr bwMode="auto">
          <a:xfrm>
            <a:off x="1219200" y="533400"/>
            <a:ext cx="6477000" cy="8382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QUY TRÌNH RA ĐỀ</a:t>
            </a:r>
          </a:p>
        </p:txBody>
      </p:sp>
      <p:sp>
        <p:nvSpPr>
          <p:cNvPr id="2056" name="Text Box 8"/>
          <p:cNvSpPr txBox="1">
            <a:spLocks noChangeArrowheads="1"/>
          </p:cNvSpPr>
          <p:nvPr/>
        </p:nvSpPr>
        <p:spPr bwMode="auto">
          <a:xfrm>
            <a:off x="533400" y="1600200"/>
            <a:ext cx="792480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t> </a:t>
            </a:r>
            <a:r>
              <a:rPr lang="pt-BR" sz="2800" b="1" dirty="0">
                <a:solidFill>
                  <a:srgbClr val="CC0000"/>
                </a:solidFill>
              </a:rPr>
              <a:t>1.  Lập bảng tóm tắt những quy định cần lưu ý của bộ môn, khối lớp.</a:t>
            </a:r>
          </a:p>
          <a:p>
            <a:pPr eaLnBrk="1" hangingPunct="1"/>
            <a:r>
              <a:rPr lang="pt-BR" sz="2800" b="1" dirty="0">
                <a:solidFill>
                  <a:srgbClr val="CC0000"/>
                </a:solidFill>
              </a:rPr>
              <a:t> 2. Lập bảng tóm tắt nội dung chương trình học của </a:t>
            </a:r>
            <a:r>
              <a:rPr lang="pt-BR" sz="2800" b="1" dirty="0" smtClean="0">
                <a:solidFill>
                  <a:srgbClr val="CC0000"/>
                </a:solidFill>
              </a:rPr>
              <a:t>khối </a:t>
            </a:r>
            <a:r>
              <a:rPr lang="pt-BR" sz="2800" b="1" dirty="0">
                <a:solidFill>
                  <a:srgbClr val="CC0000"/>
                </a:solidFill>
              </a:rPr>
              <a:t>lớp, bộ môn theo từng học kì.</a:t>
            </a:r>
          </a:p>
          <a:p>
            <a:pPr eaLnBrk="1" hangingPunct="1"/>
            <a:r>
              <a:rPr lang="pt-BR" sz="2800" b="1" dirty="0">
                <a:solidFill>
                  <a:srgbClr val="CC0000"/>
                </a:solidFill>
              </a:rPr>
              <a:t> 3. Lập bảng </a:t>
            </a:r>
            <a:r>
              <a:rPr lang="pt-BR" sz="2800" b="1" dirty="0" smtClean="0">
                <a:solidFill>
                  <a:srgbClr val="CC0000"/>
                </a:solidFill>
              </a:rPr>
              <a:t>ma trận.</a:t>
            </a:r>
            <a:endParaRPr lang="pt-BR" sz="2800" b="1" dirty="0">
              <a:solidFill>
                <a:srgbClr val="CC0000"/>
              </a:solidFill>
            </a:endParaRPr>
          </a:p>
          <a:p>
            <a:pPr eaLnBrk="1" hangingPunct="1"/>
            <a:r>
              <a:rPr lang="pt-BR" sz="2800" b="1" dirty="0">
                <a:solidFill>
                  <a:srgbClr val="CC0000"/>
                </a:solidFill>
              </a:rPr>
              <a:t> 4. Xây dựng bộ câu hỏi kiểm tra, đáp án. </a:t>
            </a:r>
          </a:p>
          <a:p>
            <a:pPr eaLnBrk="1" hangingPunct="1"/>
            <a:r>
              <a:rPr lang="pt-BR" sz="2800" b="1" dirty="0">
                <a:solidFill>
                  <a:srgbClr val="CC0000"/>
                </a:solidFill>
              </a:rPr>
              <a:t> 5. Kiểm tra lại bộ đề và bảng hướng dẫn chấm.</a:t>
            </a:r>
            <a:endParaRPr lang="en-US" sz="2800" b="1" dirty="0">
              <a:solidFill>
                <a:srgbClr val="CC0000"/>
              </a:solidFill>
            </a:endParaRPr>
          </a:p>
        </p:txBody>
      </p:sp>
    </p:spTree>
    <p:extLst>
      <p:ext uri="{BB962C8B-B14F-4D97-AF65-F5344CB8AC3E}">
        <p14:creationId xmlns="" xmlns:p14="http://schemas.microsoft.com/office/powerpoint/2010/main" val="1171619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blinds(horizontal)">
                                      <p:cBhvr>
                                        <p:cTn id="7" dur="500"/>
                                        <p:tgtEl>
                                          <p:spTgt spid="20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6">
                                            <p:txEl>
                                              <p:pRg st="1" end="1"/>
                                            </p:txEl>
                                          </p:spTgt>
                                        </p:tgtEl>
                                        <p:attrNameLst>
                                          <p:attrName>style.visibility</p:attrName>
                                        </p:attrNameLst>
                                      </p:cBhvr>
                                      <p:to>
                                        <p:strVal val="visible"/>
                                      </p:to>
                                    </p:set>
                                    <p:animEffect transition="in" filter="blinds(horizontal)">
                                      <p:cBhvr>
                                        <p:cTn id="12" dur="500"/>
                                        <p:tgtEl>
                                          <p:spTgt spid="20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6">
                                            <p:txEl>
                                              <p:pRg st="2" end="2"/>
                                            </p:txEl>
                                          </p:spTgt>
                                        </p:tgtEl>
                                        <p:attrNameLst>
                                          <p:attrName>style.visibility</p:attrName>
                                        </p:attrNameLst>
                                      </p:cBhvr>
                                      <p:to>
                                        <p:strVal val="visible"/>
                                      </p:to>
                                    </p:set>
                                    <p:animEffect transition="in" filter="blinds(horizontal)">
                                      <p:cBhvr>
                                        <p:cTn id="17" dur="500"/>
                                        <p:tgtEl>
                                          <p:spTgt spid="20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56">
                                            <p:txEl>
                                              <p:pRg st="3" end="3"/>
                                            </p:txEl>
                                          </p:spTgt>
                                        </p:tgtEl>
                                        <p:attrNameLst>
                                          <p:attrName>style.visibility</p:attrName>
                                        </p:attrNameLst>
                                      </p:cBhvr>
                                      <p:to>
                                        <p:strVal val="visible"/>
                                      </p:to>
                                    </p:set>
                                    <p:animEffect transition="in" filter="blinds(horizontal)">
                                      <p:cBhvr>
                                        <p:cTn id="22" dur="500"/>
                                        <p:tgtEl>
                                          <p:spTgt spid="20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56">
                                            <p:txEl>
                                              <p:pRg st="4" end="4"/>
                                            </p:txEl>
                                          </p:spTgt>
                                        </p:tgtEl>
                                        <p:attrNameLst>
                                          <p:attrName>style.visibility</p:attrName>
                                        </p:attrNameLst>
                                      </p:cBhvr>
                                      <p:to>
                                        <p:strVal val="visible"/>
                                      </p:to>
                                    </p:set>
                                    <p:animEffect transition="in" filter="blinds(horizontal)">
                                      <p:cBhvr>
                                        <p:cTn id="27" dur="500"/>
                                        <p:tgtEl>
                                          <p:spTgt spid="20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010400" cy="1143000"/>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vert="horz" lIns="45720" tIns="0" rIns="45720" bIns="0" anchor="b" anchorCtr="0">
            <a:noAutofit/>
          </a:bodyPr>
          <a:lstStyle/>
          <a:p>
            <a:pPr algn="ctr"/>
            <a:r>
              <a:rPr lang="en-US" sz="2800" dirty="0" err="1" smtClean="0">
                <a:latin typeface="Bookman Old Style" pitchFamily="18" charset="0"/>
              </a:rPr>
              <a:t>Các</a:t>
            </a:r>
            <a:r>
              <a:rPr lang="en-US" sz="2800" dirty="0" smtClean="0">
                <a:latin typeface="Bookman Old Style" pitchFamily="18" charset="0"/>
              </a:rPr>
              <a:t> </a:t>
            </a:r>
            <a:r>
              <a:rPr lang="en-US" sz="2800" dirty="0" err="1">
                <a:latin typeface="Bookman Old Style" pitchFamily="18" charset="0"/>
              </a:rPr>
              <a:t>khâu</a:t>
            </a:r>
            <a:r>
              <a:rPr lang="en-US" sz="2800" dirty="0">
                <a:latin typeface="Bookman Old Style" pitchFamily="18" charset="0"/>
              </a:rPr>
              <a:t> </a:t>
            </a:r>
            <a:r>
              <a:rPr lang="en-US" sz="2800" dirty="0" err="1">
                <a:latin typeface="Bookman Old Style" pitchFamily="18" charset="0"/>
              </a:rPr>
              <a:t>cơ</a:t>
            </a:r>
            <a:r>
              <a:rPr lang="en-US" sz="2800" dirty="0">
                <a:latin typeface="Bookman Old Style" pitchFamily="18" charset="0"/>
              </a:rPr>
              <a:t> </a:t>
            </a:r>
            <a:r>
              <a:rPr lang="en-US" sz="2800" dirty="0" err="1">
                <a:latin typeface="Bookman Old Style" pitchFamily="18" charset="0"/>
              </a:rPr>
              <a:t>bản</a:t>
            </a:r>
            <a:r>
              <a:rPr lang="en-US" sz="2800" dirty="0">
                <a:latin typeface="Bookman Old Style" pitchFamily="18" charset="0"/>
              </a:rPr>
              <a:t> </a:t>
            </a:r>
            <a:r>
              <a:rPr lang="en-US" sz="2800" dirty="0" err="1">
                <a:latin typeface="Bookman Old Style" pitchFamily="18" charset="0"/>
              </a:rPr>
              <a:t>thiết</a:t>
            </a:r>
            <a:r>
              <a:rPr lang="en-US" sz="2800" dirty="0">
                <a:latin typeface="Bookman Old Style" pitchFamily="18" charset="0"/>
              </a:rPr>
              <a:t> </a:t>
            </a:r>
            <a:r>
              <a:rPr lang="en-US" sz="2800" dirty="0" err="1">
                <a:latin typeface="Bookman Old Style" pitchFamily="18" charset="0"/>
              </a:rPr>
              <a:t>kế</a:t>
            </a:r>
            <a:r>
              <a:rPr lang="en-US" sz="2800" dirty="0">
                <a:latin typeface="Bookman Old Style" pitchFamily="18" charset="0"/>
              </a:rPr>
              <a:t> ma </a:t>
            </a:r>
            <a:r>
              <a:rPr lang="en-US" sz="2800" dirty="0" err="1">
                <a:latin typeface="Bookman Old Style" pitchFamily="18" charset="0"/>
              </a:rPr>
              <a:t>trận</a:t>
            </a:r>
            <a:r>
              <a:rPr lang="en-US" sz="2800" dirty="0">
                <a:latin typeface="Bookman Old Style" pitchFamily="18" charset="0"/>
              </a:rPr>
              <a:t> </a:t>
            </a:r>
            <a:r>
              <a:rPr lang="en-US" sz="2800" dirty="0" err="1">
                <a:latin typeface="Bookman Old Style" pitchFamily="18" charset="0"/>
              </a:rPr>
              <a:t>đề</a:t>
            </a:r>
            <a:r>
              <a:rPr lang="en-US" sz="2800" dirty="0">
                <a:latin typeface="Bookman Old Style" pitchFamily="18" charset="0"/>
              </a:rPr>
              <a:t> </a:t>
            </a:r>
            <a:r>
              <a:rPr lang="en-US" sz="2800" dirty="0" err="1">
                <a:latin typeface="Bookman Old Style" pitchFamily="18" charset="0"/>
              </a:rPr>
              <a:t>kiểm</a:t>
            </a:r>
            <a:r>
              <a:rPr lang="en-US" sz="2800" dirty="0">
                <a:latin typeface="Bookman Old Style" pitchFamily="18" charset="0"/>
              </a:rPr>
              <a:t> </a:t>
            </a:r>
            <a:r>
              <a:rPr lang="en-US" sz="2800" dirty="0" err="1">
                <a:latin typeface="Bookman Old Style" pitchFamily="18" charset="0"/>
              </a:rPr>
              <a:t>tra</a:t>
            </a:r>
            <a:endParaRPr lang="en-US" sz="2800" dirty="0">
              <a:solidFill>
                <a:srgbClr val="0000FF"/>
              </a:solidFill>
              <a:latin typeface="Bookman Old Style" pitchFamily="18" charset="0"/>
            </a:endParaRPr>
          </a:p>
        </p:txBody>
      </p:sp>
      <p:sp>
        <p:nvSpPr>
          <p:cNvPr id="3" name="Content Placeholder 2"/>
          <p:cNvSpPr>
            <a:spLocks noGrp="1"/>
          </p:cNvSpPr>
          <p:nvPr>
            <p:ph idx="1"/>
          </p:nvPr>
        </p:nvSpPr>
        <p:spPr>
          <a:xfrm>
            <a:off x="228600" y="1609416"/>
            <a:ext cx="7772400" cy="4846320"/>
          </a:xfrm>
        </p:spPr>
        <p:style>
          <a:lnRef idx="2">
            <a:schemeClr val="accent6"/>
          </a:lnRef>
          <a:fillRef idx="1">
            <a:schemeClr val="lt1"/>
          </a:fillRef>
          <a:effectRef idx="0">
            <a:schemeClr val="accent6"/>
          </a:effectRef>
          <a:fontRef idx="minor">
            <a:schemeClr val="dk1"/>
          </a:fontRef>
        </p:style>
        <p:txBody>
          <a:bodyPr>
            <a:normAutofit/>
          </a:bodyPr>
          <a:lstStyle/>
          <a:p>
            <a:r>
              <a:rPr lang="vi-VN" b="1" u="sng" dirty="0"/>
              <a:t>Bước 1</a:t>
            </a:r>
            <a:r>
              <a:rPr lang="vi-VN" dirty="0"/>
              <a:t>: </a:t>
            </a:r>
            <a:r>
              <a:rPr lang="en-US" dirty="0" err="1"/>
              <a:t>Liệt</a:t>
            </a:r>
            <a:r>
              <a:rPr lang="en-US" dirty="0"/>
              <a:t> </a:t>
            </a:r>
            <a:r>
              <a:rPr lang="en-US" dirty="0" err="1"/>
              <a:t>kê</a:t>
            </a:r>
            <a:r>
              <a:rPr lang="en-US" dirty="0"/>
              <a:t> </a:t>
            </a:r>
            <a:r>
              <a:rPr lang="en-US" dirty="0" err="1"/>
              <a:t>tên</a:t>
            </a:r>
            <a:r>
              <a:rPr lang="en-US" dirty="0"/>
              <a:t> </a:t>
            </a:r>
            <a:r>
              <a:rPr lang="en-US" dirty="0" err="1"/>
              <a:t>các</a:t>
            </a:r>
            <a:r>
              <a:rPr lang="en-US" dirty="0"/>
              <a:t> </a:t>
            </a:r>
            <a:r>
              <a:rPr lang="en-US" dirty="0" err="1"/>
              <a:t>chủ</a:t>
            </a:r>
            <a:r>
              <a:rPr lang="en-US" dirty="0"/>
              <a:t> </a:t>
            </a:r>
            <a:r>
              <a:rPr lang="en-US" dirty="0" err="1"/>
              <a:t>đề</a:t>
            </a:r>
            <a:r>
              <a:rPr lang="en-US" dirty="0"/>
              <a:t> (</a:t>
            </a:r>
            <a:r>
              <a:rPr lang="en-US" dirty="0" err="1"/>
              <a:t>nội</a:t>
            </a:r>
            <a:r>
              <a:rPr lang="en-US" dirty="0"/>
              <a:t> dung, </a:t>
            </a:r>
            <a:r>
              <a:rPr lang="en-US" dirty="0" err="1"/>
              <a:t>chương</a:t>
            </a:r>
            <a:r>
              <a:rPr lang="en-US" dirty="0"/>
              <a:t>...) </a:t>
            </a:r>
            <a:r>
              <a:rPr lang="en-US" dirty="0" err="1"/>
              <a:t>cần</a:t>
            </a:r>
            <a:r>
              <a:rPr lang="en-US" dirty="0"/>
              <a:t> </a:t>
            </a:r>
            <a:r>
              <a:rPr lang="en-US" dirty="0" err="1"/>
              <a:t>kiểm</a:t>
            </a:r>
            <a:r>
              <a:rPr lang="en-US" dirty="0"/>
              <a:t> </a:t>
            </a:r>
            <a:r>
              <a:rPr lang="en-US" dirty="0" err="1" smtClean="0"/>
              <a:t>tra</a:t>
            </a:r>
            <a:endParaRPr lang="en-US" dirty="0" smtClean="0"/>
          </a:p>
          <a:p>
            <a:endParaRPr lang="vi-VN" dirty="0"/>
          </a:p>
          <a:p>
            <a:pPr lvl="0"/>
            <a:r>
              <a:rPr lang="vi-VN" b="1" u="sng" dirty="0"/>
              <a:t>Bước 2</a:t>
            </a:r>
            <a:r>
              <a:rPr lang="vi-VN" dirty="0"/>
              <a:t>: </a:t>
            </a:r>
            <a:r>
              <a:rPr lang="en-US" sz="2800" dirty="0" err="1"/>
              <a:t>Viết</a:t>
            </a:r>
            <a:r>
              <a:rPr lang="en-US" sz="2800" dirty="0"/>
              <a:t> </a:t>
            </a:r>
            <a:r>
              <a:rPr lang="en-US" sz="2800" dirty="0" err="1"/>
              <a:t>các</a:t>
            </a:r>
            <a:r>
              <a:rPr lang="en-US" sz="2800" dirty="0"/>
              <a:t> </a:t>
            </a:r>
            <a:r>
              <a:rPr lang="en-US" sz="2800" dirty="0" err="1"/>
              <a:t>chuẩn</a:t>
            </a:r>
            <a:r>
              <a:rPr lang="en-US" sz="2800" dirty="0"/>
              <a:t> </a:t>
            </a:r>
            <a:r>
              <a:rPr lang="en-US" sz="2800" dirty="0" err="1"/>
              <a:t>cần</a:t>
            </a:r>
            <a:r>
              <a:rPr lang="en-US" sz="2800" dirty="0"/>
              <a:t> </a:t>
            </a:r>
            <a:r>
              <a:rPr lang="en-US" sz="2800" dirty="0" err="1"/>
              <a:t>đánh</a:t>
            </a:r>
            <a:r>
              <a:rPr lang="en-US" sz="2800" dirty="0"/>
              <a:t> </a:t>
            </a:r>
            <a:r>
              <a:rPr lang="en-US" sz="2800" dirty="0" err="1"/>
              <a:t>giá</a:t>
            </a:r>
            <a:r>
              <a:rPr lang="en-US" sz="2800" dirty="0"/>
              <a:t> </a:t>
            </a:r>
            <a:r>
              <a:rPr lang="en-US" sz="2800" dirty="0" err="1"/>
              <a:t>đối</a:t>
            </a:r>
            <a:r>
              <a:rPr lang="en-US" sz="2800" dirty="0"/>
              <a:t> </a:t>
            </a:r>
            <a:r>
              <a:rPr lang="en-US" sz="2800" dirty="0" err="1"/>
              <a:t>với</a:t>
            </a:r>
            <a:r>
              <a:rPr lang="en-US" sz="2800" dirty="0"/>
              <a:t> </a:t>
            </a:r>
            <a:r>
              <a:rPr lang="en-US" sz="2800" dirty="0" err="1"/>
              <a:t>mỗi</a:t>
            </a:r>
            <a:r>
              <a:rPr lang="en-US" sz="2800" dirty="0"/>
              <a:t> </a:t>
            </a:r>
            <a:r>
              <a:rPr lang="en-US" sz="2800" dirty="0" err="1"/>
              <a:t>mức</a:t>
            </a:r>
            <a:r>
              <a:rPr lang="en-US" sz="2800" dirty="0"/>
              <a:t> </a:t>
            </a:r>
            <a:r>
              <a:rPr lang="en-US" sz="2800" dirty="0" err="1"/>
              <a:t>độ</a:t>
            </a:r>
            <a:r>
              <a:rPr lang="en-US" sz="2800" b="1" dirty="0"/>
              <a:t> </a:t>
            </a:r>
            <a:r>
              <a:rPr lang="en-US" sz="2800" dirty="0" err="1"/>
              <a:t>nhận</a:t>
            </a:r>
            <a:r>
              <a:rPr lang="en-US" sz="2800" dirty="0"/>
              <a:t> </a:t>
            </a:r>
            <a:r>
              <a:rPr lang="en-US" sz="2800" dirty="0" err="1"/>
              <a:t>thức</a:t>
            </a:r>
            <a:r>
              <a:rPr lang="en-US" sz="2800" dirty="0"/>
              <a:t>;</a:t>
            </a:r>
          </a:p>
          <a:p>
            <a:endParaRPr lang="vi-VN" dirty="0"/>
          </a:p>
          <a:p>
            <a:r>
              <a:rPr lang="vi-VN" b="1" u="sng" dirty="0"/>
              <a:t>Bước 3</a:t>
            </a:r>
            <a:r>
              <a:rPr lang="vi-VN" dirty="0"/>
              <a:t>: </a:t>
            </a:r>
            <a:r>
              <a:rPr lang="en-US" sz="2800" dirty="0" err="1"/>
              <a:t>Xác</a:t>
            </a:r>
            <a:r>
              <a:rPr lang="en-US" sz="2800" dirty="0"/>
              <a:t> </a:t>
            </a:r>
            <a:r>
              <a:rPr lang="en-US" sz="2800" dirty="0" err="1"/>
              <a:t>định</a:t>
            </a:r>
            <a:r>
              <a:rPr lang="en-US" sz="2800" dirty="0"/>
              <a:t> </a:t>
            </a:r>
            <a:r>
              <a:rPr lang="en-US" sz="2800" dirty="0" err="1"/>
              <a:t>tỉ</a:t>
            </a:r>
            <a:r>
              <a:rPr lang="en-US" sz="2800" dirty="0"/>
              <a:t> </a:t>
            </a:r>
            <a:r>
              <a:rPr lang="en-US" sz="2800" dirty="0" err="1"/>
              <a:t>lệ</a:t>
            </a:r>
            <a:r>
              <a:rPr lang="en-US" sz="2800" dirty="0"/>
              <a:t> %, </a:t>
            </a:r>
            <a:r>
              <a:rPr lang="en-US" sz="2800" dirty="0" err="1"/>
              <a:t>số</a:t>
            </a:r>
            <a:r>
              <a:rPr lang="en-US" sz="2800" dirty="0"/>
              <a:t> </a:t>
            </a:r>
            <a:r>
              <a:rPr lang="en-US" sz="2800" dirty="0" err="1"/>
              <a:t>điểm</a:t>
            </a:r>
            <a:r>
              <a:rPr lang="en-US" sz="2800" dirty="0"/>
              <a:t>, </a:t>
            </a:r>
            <a:r>
              <a:rPr lang="en-US" sz="2800" dirty="0" err="1"/>
              <a:t>số</a:t>
            </a:r>
            <a:r>
              <a:rPr lang="en-US" sz="2800" dirty="0"/>
              <a:t> </a:t>
            </a:r>
            <a:r>
              <a:rPr lang="en-US" sz="2800" dirty="0" err="1"/>
              <a:t>câu</a:t>
            </a:r>
            <a:r>
              <a:rPr lang="en-US" sz="2800" dirty="0"/>
              <a:t> </a:t>
            </a:r>
            <a:r>
              <a:rPr lang="en-US" sz="2800" dirty="0" err="1"/>
              <a:t>cho</a:t>
            </a:r>
            <a:r>
              <a:rPr lang="en-US" sz="2800" dirty="0"/>
              <a:t> </a:t>
            </a:r>
            <a:r>
              <a:rPr lang="en-US" sz="2800" dirty="0" err="1"/>
              <a:t>mỗi</a:t>
            </a:r>
            <a:r>
              <a:rPr lang="en-US" sz="2800" dirty="0"/>
              <a:t> </a:t>
            </a:r>
            <a:r>
              <a:rPr lang="en-US" sz="2800" dirty="0" err="1"/>
              <a:t>nội</a:t>
            </a:r>
            <a:r>
              <a:rPr lang="en-US" sz="2800" dirty="0"/>
              <a:t> dung,</a:t>
            </a:r>
            <a:r>
              <a:rPr lang="en-US" sz="2800" b="1" dirty="0"/>
              <a:t> </a:t>
            </a:r>
            <a:r>
              <a:rPr lang="en-US" sz="2800" dirty="0" err="1"/>
              <a:t>chủ</a:t>
            </a:r>
            <a:r>
              <a:rPr lang="en-US" sz="2800" dirty="0"/>
              <a:t> </a:t>
            </a:r>
            <a:r>
              <a:rPr lang="en-US" sz="2800" dirty="0" err="1"/>
              <a:t>đề</a:t>
            </a:r>
            <a:r>
              <a:rPr lang="en-US" sz="2800" dirty="0"/>
              <a:t>, </a:t>
            </a:r>
            <a:r>
              <a:rPr lang="en-US" sz="2800" dirty="0" err="1"/>
              <a:t>mạch</a:t>
            </a:r>
            <a:r>
              <a:rPr lang="en-US" sz="2800" dirty="0"/>
              <a:t> </a:t>
            </a:r>
            <a:r>
              <a:rPr lang="en-US" sz="2800" dirty="0" err="1"/>
              <a:t>kiến</a:t>
            </a:r>
            <a:r>
              <a:rPr lang="en-US" sz="2800" dirty="0"/>
              <a:t> </a:t>
            </a:r>
            <a:r>
              <a:rPr lang="en-US" sz="2800" dirty="0" err="1"/>
              <a:t>thức</a:t>
            </a:r>
            <a:r>
              <a:rPr lang="en-US" sz="2800" dirty="0"/>
              <a:t> </a:t>
            </a:r>
            <a:r>
              <a:rPr lang="en-US" sz="2800" dirty="0" err="1"/>
              <a:t>tương</a:t>
            </a:r>
            <a:r>
              <a:rPr lang="en-US" sz="2800" dirty="0"/>
              <a:t> </a:t>
            </a:r>
            <a:r>
              <a:rPr lang="en-US" sz="2800" dirty="0" err="1"/>
              <a:t>ứng</a:t>
            </a:r>
            <a:r>
              <a:rPr lang="en-US" sz="2800" dirty="0"/>
              <a:t> </a:t>
            </a:r>
            <a:r>
              <a:rPr lang="en-US" sz="2800" dirty="0" err="1"/>
              <a:t>với</a:t>
            </a:r>
            <a:r>
              <a:rPr lang="en-US" sz="2800" dirty="0"/>
              <a:t> </a:t>
            </a:r>
            <a:r>
              <a:rPr lang="en-US" sz="2800" dirty="0" err="1"/>
              <a:t>tỉ</a:t>
            </a:r>
            <a:r>
              <a:rPr lang="en-US" sz="2800" dirty="0"/>
              <a:t> </a:t>
            </a:r>
            <a:r>
              <a:rPr lang="en-US" sz="2800" dirty="0" err="1"/>
              <a:t>lệ</a:t>
            </a:r>
            <a:r>
              <a:rPr lang="en-US" sz="2800" dirty="0"/>
              <a:t> %;</a:t>
            </a:r>
            <a:r>
              <a:rPr lang="vi-VN" i="1" dirty="0" smtClean="0"/>
              <a:t> </a:t>
            </a:r>
            <a:endParaRPr lang="en-US" dirty="0" smtClean="0"/>
          </a:p>
        </p:txBody>
      </p:sp>
      <p:sp>
        <p:nvSpPr>
          <p:cNvPr id="4" name="Slide Number Placeholder 3"/>
          <p:cNvSpPr>
            <a:spLocks noGrp="1"/>
          </p:cNvSpPr>
          <p:nvPr>
            <p:ph type="sldNum" sz="quarter" idx="12"/>
          </p:nvPr>
        </p:nvSpPr>
        <p:spPr/>
        <p:txBody>
          <a:bodyPr/>
          <a:lstStyle/>
          <a:p>
            <a:fld id="{4D513A02-2258-45C2-BAB6-575D15F3B3AA}"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010400" cy="1143000"/>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vert="horz" lIns="45720" tIns="0" rIns="45720" bIns="0" anchor="b" anchorCtr="0">
            <a:noAutofit/>
          </a:bodyPr>
          <a:lstStyle/>
          <a:p>
            <a:pPr algn="ctr"/>
            <a:r>
              <a:rPr lang="en-US" sz="2800" dirty="0" err="1">
                <a:latin typeface="Bookman Old Style" pitchFamily="18" charset="0"/>
              </a:rPr>
              <a:t>Các</a:t>
            </a:r>
            <a:r>
              <a:rPr lang="en-US" sz="2800" dirty="0">
                <a:latin typeface="Bookman Old Style" pitchFamily="18" charset="0"/>
              </a:rPr>
              <a:t> </a:t>
            </a:r>
            <a:r>
              <a:rPr lang="en-US" sz="2800" dirty="0" err="1">
                <a:latin typeface="Bookman Old Style" pitchFamily="18" charset="0"/>
              </a:rPr>
              <a:t>khâu</a:t>
            </a:r>
            <a:r>
              <a:rPr lang="en-US" sz="2800" dirty="0">
                <a:latin typeface="Bookman Old Style" pitchFamily="18" charset="0"/>
              </a:rPr>
              <a:t> </a:t>
            </a:r>
            <a:r>
              <a:rPr lang="en-US" sz="2800" dirty="0" err="1">
                <a:latin typeface="Bookman Old Style" pitchFamily="18" charset="0"/>
              </a:rPr>
              <a:t>cơ</a:t>
            </a:r>
            <a:r>
              <a:rPr lang="en-US" sz="2800" dirty="0">
                <a:latin typeface="Bookman Old Style" pitchFamily="18" charset="0"/>
              </a:rPr>
              <a:t> </a:t>
            </a:r>
            <a:r>
              <a:rPr lang="en-US" sz="2800" dirty="0" err="1">
                <a:latin typeface="Bookman Old Style" pitchFamily="18" charset="0"/>
              </a:rPr>
              <a:t>bản</a:t>
            </a:r>
            <a:r>
              <a:rPr lang="en-US" sz="2800" dirty="0">
                <a:latin typeface="Bookman Old Style" pitchFamily="18" charset="0"/>
              </a:rPr>
              <a:t> </a:t>
            </a:r>
            <a:r>
              <a:rPr lang="en-US" sz="2800" dirty="0" err="1">
                <a:latin typeface="Bookman Old Style" pitchFamily="18" charset="0"/>
              </a:rPr>
              <a:t>thiết</a:t>
            </a:r>
            <a:r>
              <a:rPr lang="en-US" sz="2800" dirty="0">
                <a:latin typeface="Bookman Old Style" pitchFamily="18" charset="0"/>
              </a:rPr>
              <a:t> </a:t>
            </a:r>
            <a:r>
              <a:rPr lang="en-US" sz="2800" dirty="0" err="1">
                <a:latin typeface="Bookman Old Style" pitchFamily="18" charset="0"/>
              </a:rPr>
              <a:t>kế</a:t>
            </a:r>
            <a:r>
              <a:rPr lang="en-US" sz="2800" dirty="0">
                <a:latin typeface="Bookman Old Style" pitchFamily="18" charset="0"/>
              </a:rPr>
              <a:t> ma </a:t>
            </a:r>
            <a:r>
              <a:rPr lang="en-US" sz="2800" dirty="0" err="1">
                <a:latin typeface="Bookman Old Style" pitchFamily="18" charset="0"/>
              </a:rPr>
              <a:t>trận</a:t>
            </a:r>
            <a:r>
              <a:rPr lang="en-US" sz="2800" dirty="0">
                <a:latin typeface="Bookman Old Style" pitchFamily="18" charset="0"/>
              </a:rPr>
              <a:t> </a:t>
            </a:r>
            <a:r>
              <a:rPr lang="en-US" sz="2800" dirty="0" err="1">
                <a:latin typeface="Bookman Old Style" pitchFamily="18" charset="0"/>
              </a:rPr>
              <a:t>đề</a:t>
            </a:r>
            <a:r>
              <a:rPr lang="en-US" sz="2800" dirty="0">
                <a:latin typeface="Bookman Old Style" pitchFamily="18" charset="0"/>
              </a:rPr>
              <a:t> </a:t>
            </a:r>
            <a:r>
              <a:rPr lang="en-US" sz="2800" dirty="0" err="1">
                <a:latin typeface="Bookman Old Style" pitchFamily="18" charset="0"/>
              </a:rPr>
              <a:t>kiểm</a:t>
            </a:r>
            <a:r>
              <a:rPr lang="en-US" sz="2800" dirty="0">
                <a:latin typeface="Bookman Old Style" pitchFamily="18" charset="0"/>
              </a:rPr>
              <a:t> </a:t>
            </a:r>
            <a:r>
              <a:rPr lang="en-US" sz="2800" dirty="0" err="1">
                <a:latin typeface="Bookman Old Style" pitchFamily="18" charset="0"/>
              </a:rPr>
              <a:t>tra</a:t>
            </a:r>
            <a:endParaRPr lang="en-US" sz="2800" dirty="0">
              <a:solidFill>
                <a:srgbClr val="0000FF"/>
              </a:solidFill>
            </a:endParaRPr>
          </a:p>
        </p:txBody>
      </p:sp>
      <p:sp>
        <p:nvSpPr>
          <p:cNvPr id="3" name="Content Placeholder 2"/>
          <p:cNvSpPr>
            <a:spLocks noGrp="1"/>
          </p:cNvSpPr>
          <p:nvPr>
            <p:ph idx="1"/>
          </p:nvPr>
        </p:nvSpPr>
        <p:spPr>
          <a:xfrm>
            <a:off x="228600" y="1609416"/>
            <a:ext cx="7772400" cy="4846320"/>
          </a:xfrm>
        </p:spPr>
        <p:style>
          <a:lnRef idx="2">
            <a:schemeClr val="accent6"/>
          </a:lnRef>
          <a:fillRef idx="1">
            <a:schemeClr val="lt1"/>
          </a:fillRef>
          <a:effectRef idx="0">
            <a:schemeClr val="accent6"/>
          </a:effectRef>
          <a:fontRef idx="minor">
            <a:schemeClr val="dk1"/>
          </a:fontRef>
        </p:style>
        <p:txBody>
          <a:bodyPr>
            <a:normAutofit/>
          </a:bodyPr>
          <a:lstStyle/>
          <a:p>
            <a:r>
              <a:rPr lang="vi-VN" b="1" u="sng" dirty="0"/>
              <a:t>Bước </a:t>
            </a:r>
            <a:r>
              <a:rPr lang="en-US" b="1" u="sng" dirty="0" smtClean="0"/>
              <a:t>4</a:t>
            </a:r>
            <a:r>
              <a:rPr lang="vi-VN" dirty="0" smtClean="0"/>
              <a:t>: </a:t>
            </a:r>
            <a:r>
              <a:rPr lang="en-US" dirty="0" err="1"/>
              <a:t>Tính</a:t>
            </a:r>
            <a:r>
              <a:rPr lang="en-US" dirty="0"/>
              <a:t> </a:t>
            </a:r>
            <a:r>
              <a:rPr lang="en-US" dirty="0" err="1"/>
              <a:t>số</a:t>
            </a:r>
            <a:r>
              <a:rPr lang="en-US" dirty="0"/>
              <a:t> </a:t>
            </a:r>
            <a:r>
              <a:rPr lang="en-US" dirty="0" err="1"/>
              <a:t>điểm</a:t>
            </a:r>
            <a:r>
              <a:rPr lang="en-US" dirty="0"/>
              <a:t> </a:t>
            </a:r>
            <a:r>
              <a:rPr lang="en-US" dirty="0" err="1"/>
              <a:t>cho</a:t>
            </a:r>
            <a:r>
              <a:rPr lang="en-US" dirty="0"/>
              <a:t> </a:t>
            </a:r>
            <a:r>
              <a:rPr lang="en-US" dirty="0" err="1"/>
              <a:t>mỗi</a:t>
            </a:r>
            <a:r>
              <a:rPr lang="en-US" dirty="0"/>
              <a:t> </a:t>
            </a:r>
            <a:r>
              <a:rPr lang="en-US" dirty="0" err="1"/>
              <a:t>chủ</a:t>
            </a:r>
            <a:r>
              <a:rPr lang="en-US" dirty="0"/>
              <a:t> </a:t>
            </a:r>
            <a:r>
              <a:rPr lang="en-US" dirty="0" err="1"/>
              <a:t>đề</a:t>
            </a:r>
            <a:r>
              <a:rPr lang="en-US" dirty="0"/>
              <a:t> (</a:t>
            </a:r>
            <a:r>
              <a:rPr lang="en-US" dirty="0" err="1"/>
              <a:t>nội</a:t>
            </a:r>
            <a:r>
              <a:rPr lang="en-US" dirty="0"/>
              <a:t> dung, </a:t>
            </a:r>
            <a:r>
              <a:rPr lang="en-US" dirty="0" err="1"/>
              <a:t>chương</a:t>
            </a:r>
            <a:r>
              <a:rPr lang="en-US" dirty="0"/>
              <a:t>...) </a:t>
            </a:r>
            <a:r>
              <a:rPr lang="en-US" dirty="0" err="1"/>
              <a:t>tương</a:t>
            </a:r>
            <a:r>
              <a:rPr lang="en-US" dirty="0"/>
              <a:t> </a:t>
            </a:r>
            <a:r>
              <a:rPr lang="en-US" dirty="0" err="1"/>
              <a:t>ứng</a:t>
            </a:r>
            <a:r>
              <a:rPr lang="en-US" dirty="0"/>
              <a:t> </a:t>
            </a:r>
            <a:r>
              <a:rPr lang="en-US" dirty="0" err="1"/>
              <a:t>với</a:t>
            </a:r>
            <a:r>
              <a:rPr lang="en-US" dirty="0"/>
              <a:t> </a:t>
            </a:r>
            <a:r>
              <a:rPr lang="en-US" dirty="0" err="1"/>
              <a:t>tỉ</a:t>
            </a:r>
            <a:r>
              <a:rPr lang="en-US" dirty="0"/>
              <a:t> </a:t>
            </a:r>
            <a:r>
              <a:rPr lang="en-US" dirty="0" err="1"/>
              <a:t>lệ</a:t>
            </a:r>
            <a:r>
              <a:rPr lang="en-US" dirty="0"/>
              <a:t> %; </a:t>
            </a:r>
            <a:endParaRPr lang="en-US" dirty="0" smtClean="0"/>
          </a:p>
          <a:p>
            <a:endParaRPr lang="en-US" dirty="0" smtClean="0"/>
          </a:p>
          <a:p>
            <a:r>
              <a:rPr lang="vi-VN" b="1" u="sng" dirty="0" smtClean="0"/>
              <a:t>Bước </a:t>
            </a:r>
            <a:r>
              <a:rPr lang="en-US" b="1" u="sng" dirty="0" smtClean="0"/>
              <a:t>5</a:t>
            </a:r>
            <a:r>
              <a:rPr lang="vi-VN" dirty="0" smtClean="0"/>
              <a:t>: </a:t>
            </a:r>
            <a:r>
              <a:rPr lang="en-US" dirty="0" err="1"/>
              <a:t>Quyết</a:t>
            </a:r>
            <a:r>
              <a:rPr lang="en-US" dirty="0"/>
              <a:t> </a:t>
            </a:r>
            <a:r>
              <a:rPr lang="en-US" dirty="0" err="1"/>
              <a:t>định</a:t>
            </a:r>
            <a:r>
              <a:rPr lang="en-US" dirty="0"/>
              <a:t> </a:t>
            </a:r>
            <a:r>
              <a:rPr lang="en-US" dirty="0" err="1"/>
              <a:t>số</a:t>
            </a:r>
            <a:r>
              <a:rPr lang="en-US" dirty="0"/>
              <a:t> </a:t>
            </a:r>
            <a:r>
              <a:rPr lang="en-US" dirty="0" err="1"/>
              <a:t>câu</a:t>
            </a:r>
            <a:r>
              <a:rPr lang="en-US" dirty="0"/>
              <a:t> </a:t>
            </a:r>
            <a:r>
              <a:rPr lang="en-US" dirty="0" err="1"/>
              <a:t>hỏi</a:t>
            </a:r>
            <a:r>
              <a:rPr lang="en-US" dirty="0"/>
              <a:t> </a:t>
            </a:r>
            <a:r>
              <a:rPr lang="en-US" dirty="0" err="1"/>
              <a:t>cho</a:t>
            </a:r>
            <a:r>
              <a:rPr lang="en-US" dirty="0"/>
              <a:t> </a:t>
            </a:r>
            <a:r>
              <a:rPr lang="en-US" dirty="0" err="1"/>
              <a:t>mỗi</a:t>
            </a:r>
            <a:r>
              <a:rPr lang="en-US" dirty="0"/>
              <a:t> </a:t>
            </a:r>
            <a:r>
              <a:rPr lang="en-US" dirty="0" err="1"/>
              <a:t>chuẩn</a:t>
            </a:r>
            <a:r>
              <a:rPr lang="en-US" dirty="0"/>
              <a:t> </a:t>
            </a:r>
            <a:r>
              <a:rPr lang="en-US" dirty="0" err="1"/>
              <a:t>tương</a:t>
            </a:r>
            <a:r>
              <a:rPr lang="en-US" dirty="0"/>
              <a:t> </a:t>
            </a:r>
            <a:r>
              <a:rPr lang="en-US" dirty="0" err="1"/>
              <a:t>ứng</a:t>
            </a:r>
            <a:r>
              <a:rPr lang="en-US" dirty="0"/>
              <a:t> </a:t>
            </a:r>
            <a:r>
              <a:rPr lang="en-US" dirty="0" err="1"/>
              <a:t>và</a:t>
            </a:r>
            <a:r>
              <a:rPr lang="en-US" dirty="0"/>
              <a:t> </a:t>
            </a:r>
            <a:r>
              <a:rPr lang="en-US" dirty="0" err="1"/>
              <a:t>điểm</a:t>
            </a:r>
            <a:r>
              <a:rPr lang="en-US" dirty="0"/>
              <a:t> </a:t>
            </a:r>
            <a:r>
              <a:rPr lang="en-US" dirty="0" err="1"/>
              <a:t>tương</a:t>
            </a:r>
            <a:r>
              <a:rPr lang="en-US" dirty="0"/>
              <a:t> </a:t>
            </a:r>
            <a:r>
              <a:rPr lang="en-US" dirty="0" err="1"/>
              <a:t>ứng</a:t>
            </a:r>
            <a:r>
              <a:rPr lang="en-US" dirty="0" smtClean="0"/>
              <a:t>;</a:t>
            </a:r>
          </a:p>
          <a:p>
            <a:endParaRPr lang="en-US" dirty="0" smtClean="0"/>
          </a:p>
          <a:p>
            <a:r>
              <a:rPr lang="en-US" dirty="0" smtClean="0"/>
              <a:t> </a:t>
            </a:r>
            <a:r>
              <a:rPr lang="vi-VN" b="1" u="sng" dirty="0" smtClean="0"/>
              <a:t>Bước </a:t>
            </a:r>
            <a:r>
              <a:rPr lang="en-US" b="1" u="sng" dirty="0" smtClean="0"/>
              <a:t>6</a:t>
            </a:r>
            <a:r>
              <a:rPr lang="vi-VN" dirty="0" smtClean="0"/>
              <a:t>: </a:t>
            </a:r>
            <a:r>
              <a:rPr lang="vi-VN" dirty="0"/>
              <a:t>Điều chỉnh và </a:t>
            </a:r>
            <a:r>
              <a:rPr lang="en-US" dirty="0" smtClean="0"/>
              <a:t>r</a:t>
            </a:r>
            <a:r>
              <a:rPr lang="vi-VN" dirty="0" smtClean="0"/>
              <a:t>à </a:t>
            </a:r>
            <a:r>
              <a:rPr lang="vi-VN" dirty="0"/>
              <a:t>soát lại các câu hỏi/bài tập, mức độ, điểm số, </a:t>
            </a:r>
            <a:endParaRPr lang="en-US" dirty="0" smtClean="0"/>
          </a:p>
        </p:txBody>
      </p:sp>
      <p:sp>
        <p:nvSpPr>
          <p:cNvPr id="4" name="Slide Number Placeholder 3"/>
          <p:cNvSpPr>
            <a:spLocks noGrp="1"/>
          </p:cNvSpPr>
          <p:nvPr>
            <p:ph type="sldNum" sz="quarter" idx="12"/>
          </p:nvPr>
        </p:nvSpPr>
        <p:spPr/>
        <p:txBody>
          <a:bodyPr/>
          <a:lstStyle/>
          <a:p>
            <a:fld id="{4D513A02-2258-45C2-BAB6-575D15F3B3AA}" type="slidenum">
              <a:rPr lang="en-US" smtClean="0">
                <a:solidFill>
                  <a:srgbClr val="B13F9A"/>
                </a:solidFill>
              </a:rPr>
              <a:pPr/>
              <a:t>4</a:t>
            </a:fld>
            <a:endParaRPr lang="en-US">
              <a:solidFill>
                <a:srgbClr val="B13F9A"/>
              </a:solidFill>
            </a:endParaRPr>
          </a:p>
        </p:txBody>
      </p:sp>
    </p:spTree>
    <p:extLst>
      <p:ext uri="{BB962C8B-B14F-4D97-AF65-F5344CB8AC3E}">
        <p14:creationId xmlns="" xmlns:p14="http://schemas.microsoft.com/office/powerpoint/2010/main" val="2419325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010400" cy="1143000"/>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vert="horz" lIns="45720" tIns="0" rIns="45720" bIns="0" anchor="b" anchorCtr="0">
            <a:noAutofit/>
          </a:bodyPr>
          <a:lstStyle/>
          <a:p>
            <a:pPr algn="ctr"/>
            <a:r>
              <a:rPr lang="en-US" sz="2800" i="1" dirty="0" err="1"/>
              <a:t>Khung</a:t>
            </a:r>
            <a:r>
              <a:rPr lang="en-US" sz="2800" i="1" dirty="0"/>
              <a:t> ma </a:t>
            </a:r>
            <a:r>
              <a:rPr lang="en-US" sz="2800" i="1" dirty="0" err="1"/>
              <a:t>trận</a:t>
            </a:r>
            <a:r>
              <a:rPr lang="en-US" sz="2800" i="1" dirty="0"/>
              <a:t> </a:t>
            </a:r>
            <a:r>
              <a:rPr lang="en-US" sz="2800" i="1" dirty="0" err="1"/>
              <a:t>đề</a:t>
            </a:r>
            <a:r>
              <a:rPr lang="en-US" sz="2800" i="1" dirty="0"/>
              <a:t> </a:t>
            </a:r>
            <a:r>
              <a:rPr lang="en-US" sz="2800" i="1" dirty="0" err="1"/>
              <a:t>kiểm</a:t>
            </a:r>
            <a:r>
              <a:rPr lang="en-US" sz="2800" i="1" dirty="0"/>
              <a:t> </a:t>
            </a:r>
            <a:r>
              <a:rPr lang="en-US" sz="2800" i="1" dirty="0" err="1"/>
              <a:t>tra</a:t>
            </a:r>
            <a:r>
              <a:rPr lang="en-US" sz="2800" i="1" dirty="0"/>
              <a:t> </a:t>
            </a:r>
            <a:r>
              <a:rPr lang="vi-VN" sz="2800" dirty="0" smtClean="0"/>
              <a:t> </a:t>
            </a:r>
            <a:endParaRPr lang="en-US" sz="2800" dirty="0">
              <a:solidFill>
                <a:srgbClr val="0000FF"/>
              </a:solidFill>
            </a:endParaRPr>
          </a:p>
        </p:txBody>
      </p:sp>
      <p:sp>
        <p:nvSpPr>
          <p:cNvPr id="3" name="Content Placeholder 2"/>
          <p:cNvSpPr>
            <a:spLocks noGrp="1"/>
          </p:cNvSpPr>
          <p:nvPr>
            <p:ph idx="1"/>
          </p:nvPr>
        </p:nvSpPr>
        <p:spPr>
          <a:xfrm>
            <a:off x="228600" y="1609416"/>
            <a:ext cx="7772400" cy="4846320"/>
          </a:xfrm>
        </p:spPr>
        <p:style>
          <a:lnRef idx="2">
            <a:schemeClr val="accent6"/>
          </a:lnRef>
          <a:fillRef idx="1">
            <a:schemeClr val="lt1"/>
          </a:fillRef>
          <a:effectRef idx="0">
            <a:schemeClr val="accent6"/>
          </a:effectRef>
          <a:fontRef idx="minor">
            <a:schemeClr val="dk1"/>
          </a:fontRef>
        </p:style>
        <p:txBody>
          <a:bodyPr>
            <a:normAutofit/>
          </a:bodyPr>
          <a:lstStyle/>
          <a:p>
            <a:endParaRPr lang="en-US" dirty="0" smtClean="0"/>
          </a:p>
        </p:txBody>
      </p:sp>
      <p:sp>
        <p:nvSpPr>
          <p:cNvPr id="4" name="Slide Number Placeholder 3"/>
          <p:cNvSpPr>
            <a:spLocks noGrp="1"/>
          </p:cNvSpPr>
          <p:nvPr>
            <p:ph type="sldNum" sz="quarter" idx="12"/>
          </p:nvPr>
        </p:nvSpPr>
        <p:spPr/>
        <p:txBody>
          <a:bodyPr/>
          <a:lstStyle/>
          <a:p>
            <a:fld id="{4D513A02-2258-45C2-BAB6-575D15F3B3AA}" type="slidenum">
              <a:rPr lang="en-US" smtClean="0">
                <a:solidFill>
                  <a:srgbClr val="B13F9A"/>
                </a:solidFill>
              </a:rPr>
              <a:pPr/>
              <a:t>5</a:t>
            </a:fld>
            <a:endParaRPr lang="en-US">
              <a:solidFill>
                <a:srgbClr val="B13F9A"/>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2762752210"/>
              </p:ext>
            </p:extLst>
          </p:nvPr>
        </p:nvGraphicFramePr>
        <p:xfrm>
          <a:off x="179514" y="1667035"/>
          <a:ext cx="7776863" cy="4935549"/>
        </p:xfrm>
        <a:graphic>
          <a:graphicData uri="http://schemas.openxmlformats.org/drawingml/2006/table">
            <a:tbl>
              <a:tblPr firstRow="1" firstCol="1" bandRow="1">
                <a:tableStyleId>{5C22544A-7EE6-4342-B048-85BDC9FD1C3A}</a:tableStyleId>
              </a:tblPr>
              <a:tblGrid>
                <a:gridCol w="1128881"/>
                <a:gridCol w="1458138"/>
                <a:gridCol w="31422"/>
                <a:gridCol w="1269990"/>
                <a:gridCol w="1269990"/>
                <a:gridCol w="31422"/>
                <a:gridCol w="1293510"/>
                <a:gridCol w="1293510"/>
              </a:tblGrid>
              <a:tr h="695320">
                <a:tc>
                  <a:txBody>
                    <a:bodyPr/>
                    <a:lstStyle/>
                    <a:p>
                      <a:pPr marL="0" marR="0">
                        <a:lnSpc>
                          <a:spcPct val="115000"/>
                        </a:lnSpc>
                        <a:spcBef>
                          <a:spcPts val="0"/>
                        </a:spcBef>
                        <a:spcAft>
                          <a:spcPts val="0"/>
                        </a:spcAft>
                      </a:pPr>
                      <a:r>
                        <a:rPr lang="en-US" sz="1350" dirty="0" err="1">
                          <a:effectLst/>
                        </a:rPr>
                        <a:t>Chủ</a:t>
                      </a:r>
                      <a:r>
                        <a:rPr lang="en-US" sz="1350" dirty="0">
                          <a:effectLst/>
                        </a:rPr>
                        <a:t> </a:t>
                      </a:r>
                      <a:r>
                        <a:rPr lang="en-US" sz="1350" dirty="0" err="1">
                          <a:effectLst/>
                        </a:rPr>
                        <a:t>đề</a:t>
                      </a:r>
                      <a:r>
                        <a:rPr lang="en-US" sz="1350" dirty="0">
                          <a:effectLst/>
                        </a:rPr>
                        <a:t> </a:t>
                      </a:r>
                      <a:br>
                        <a:rPr lang="en-US" sz="1350" dirty="0">
                          <a:effectLst/>
                        </a:rPr>
                      </a:b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Nhận biết</a:t>
                      </a:r>
                      <a:endParaRPr lang="en-US" sz="1100">
                        <a:effectLst/>
                      </a:endParaRPr>
                    </a:p>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c gridSpan="2">
                  <a:txBody>
                    <a:bodyPr/>
                    <a:lstStyle/>
                    <a:p>
                      <a:pPr marL="0" marR="0">
                        <a:lnSpc>
                          <a:spcPct val="115000"/>
                        </a:lnSpc>
                        <a:spcBef>
                          <a:spcPts val="0"/>
                        </a:spcBef>
                        <a:spcAft>
                          <a:spcPts val="0"/>
                        </a:spcAft>
                      </a:pPr>
                      <a:r>
                        <a:rPr lang="en-US" sz="1350">
                          <a:effectLst/>
                        </a:rPr>
                        <a:t>Thông hiểu</a:t>
                      </a:r>
                      <a:endParaRPr lang="en-US" sz="1100">
                        <a:effectLst/>
                      </a:endParaRPr>
                    </a:p>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350">
                          <a:effectLst/>
                        </a:rPr>
                        <a:t>Vận dụng</a:t>
                      </a:r>
                      <a:endParaRPr lang="en-US" sz="1100">
                        <a:effectLst/>
                      </a:endParaRPr>
                    </a:p>
                    <a:p>
                      <a:pPr marL="0" marR="0">
                        <a:lnSpc>
                          <a:spcPct val="115000"/>
                        </a:lnSpc>
                        <a:spcBef>
                          <a:spcPts val="0"/>
                        </a:spcBef>
                        <a:spcAft>
                          <a:spcPts val="0"/>
                        </a:spcAft>
                      </a:pPr>
                      <a:r>
                        <a:rPr lang="en-US" sz="1350">
                          <a:effectLst/>
                        </a:rPr>
                        <a:t/>
                      </a:r>
                      <a:br>
                        <a:rPr lang="en-US" sz="1350">
                          <a:effectLst/>
                        </a:rPr>
                      </a:br>
                      <a:r>
                        <a:rPr lang="en-US" sz="1350">
                          <a:effectLst/>
                        </a:rPr>
                        <a:t> </a:t>
                      </a:r>
                      <a:endParaRPr lang="en-US" sz="1100">
                        <a:effectLst/>
                        <a:latin typeface="Calibri"/>
                        <a:ea typeface="Calibri"/>
                        <a:cs typeface="Times New Roman"/>
                      </a:endParaRPr>
                    </a:p>
                  </a:txBody>
                  <a:tcPr marL="0" marR="0" marT="0" marB="0" anchor="ctr"/>
                </a:tc>
                <a:tc hMerge="1">
                  <a:txBody>
                    <a:bodyPr/>
                    <a:lstStyle/>
                    <a:p>
                      <a:endParaRPr lang="en-US"/>
                    </a:p>
                  </a:txBody>
                  <a:tcPr/>
                </a:tc>
                <a:tc>
                  <a:txBody>
                    <a:bodyPr/>
                    <a:lstStyle/>
                    <a:p>
                      <a:pPr marL="0" marR="0">
                        <a:lnSpc>
                          <a:spcPct val="115000"/>
                        </a:lnSpc>
                        <a:spcBef>
                          <a:spcPts val="0"/>
                        </a:spcBef>
                        <a:spcAft>
                          <a:spcPts val="0"/>
                        </a:spcAft>
                      </a:pPr>
                      <a:r>
                        <a:rPr lang="en-US" sz="1350">
                          <a:effectLst/>
                        </a:rPr>
                        <a:t>Vận dụng ở mức cao hơn</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Cộng</a:t>
                      </a:r>
                      <a:endParaRPr lang="en-US" sz="1100">
                        <a:effectLst/>
                      </a:endParaRPr>
                    </a:p>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r>
              <a:tr h="695320">
                <a:tc>
                  <a:txBody>
                    <a:bodyPr/>
                    <a:lstStyle/>
                    <a:p>
                      <a:pPr marL="0" marR="0">
                        <a:lnSpc>
                          <a:spcPct val="115000"/>
                        </a:lnSpc>
                        <a:spcBef>
                          <a:spcPts val="0"/>
                        </a:spcBef>
                        <a:spcAft>
                          <a:spcPts val="0"/>
                        </a:spcAft>
                      </a:pPr>
                      <a:r>
                        <a:rPr lang="en-US" sz="1350">
                          <a:effectLst/>
                        </a:rPr>
                        <a:t>Chủ đề 1</a:t>
                      </a:r>
                      <a:br>
                        <a:rPr lang="en-US" sz="1350">
                          <a:effectLst/>
                        </a:rPr>
                      </a:br>
                      <a:r>
                        <a:rPr lang="en-US" sz="1350">
                          <a:effectLst/>
                        </a:rPr>
                        <a:t> </a:t>
                      </a:r>
                      <a:br>
                        <a:rPr lang="en-US" sz="1350">
                          <a:effectLst/>
                        </a:rPr>
                      </a:br>
                      <a:r>
                        <a:rPr lang="en-US" sz="1350">
                          <a:effectLst/>
                        </a:rPr>
                        <a:t> </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gridSpan="2">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hMerge="1">
                  <a:txBody>
                    <a:bodyPr/>
                    <a:lstStyle/>
                    <a:p>
                      <a:endParaRPr lang="en-US"/>
                    </a:p>
                  </a:txBody>
                  <a:tcPr/>
                </a:tc>
                <a:tc>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r>
              <a:tr h="695320">
                <a:tc>
                  <a:txBody>
                    <a:bodyPr/>
                    <a:lstStyle/>
                    <a:p>
                      <a:pPr marL="0" marR="0">
                        <a:lnSpc>
                          <a:spcPct val="115000"/>
                        </a:lnSpc>
                        <a:spcBef>
                          <a:spcPts val="0"/>
                        </a:spcBef>
                        <a:spcAft>
                          <a:spcPts val="0"/>
                        </a:spcAft>
                      </a:pPr>
                      <a:r>
                        <a:rPr lang="en-US" sz="1350">
                          <a:effectLst/>
                        </a:rPr>
                        <a:t>Số câu </a:t>
                      </a:r>
                      <a:br>
                        <a:rPr lang="en-US" sz="1350">
                          <a:effectLst/>
                        </a:rPr>
                      </a:br>
                      <a:r>
                        <a:rPr lang="en-US" sz="1350">
                          <a:effectLst/>
                        </a:rPr>
                        <a:t>Số điểm      </a:t>
                      </a:r>
                      <a:endParaRPr lang="en-US" sz="1100">
                        <a:effectLst/>
                      </a:endParaRPr>
                    </a:p>
                    <a:p>
                      <a:pPr marL="0" marR="0">
                        <a:lnSpc>
                          <a:spcPct val="115000"/>
                        </a:lnSpc>
                        <a:spcBef>
                          <a:spcPts val="0"/>
                        </a:spcBef>
                        <a:spcAft>
                          <a:spcPts val="0"/>
                        </a:spcAft>
                      </a:pPr>
                      <a:r>
                        <a:rPr lang="en-US" sz="1350">
                          <a:effectLst/>
                        </a:rPr>
                        <a:t>Tỉ lệ %</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endParaRPr lang="en-US" sz="1100">
                        <a:effectLst/>
                        <a:latin typeface="Calibri"/>
                        <a:ea typeface="Calibri"/>
                        <a:cs typeface="Times New Roman"/>
                      </a:endParaRPr>
                    </a:p>
                  </a:txBody>
                  <a:tcPr marL="0" marR="0" marT="0" marB="0" anchor="ctr"/>
                </a:tc>
                <a:tc gridSpan="2">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endParaRPr lang="en-US" sz="1100">
                        <a:effectLst/>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endParaRPr lang="en-US" sz="1100">
                        <a:effectLst/>
                        <a:latin typeface="Calibri"/>
                        <a:ea typeface="Calibri"/>
                        <a:cs typeface="Times New Roman"/>
                      </a:endParaRPr>
                    </a:p>
                  </a:txBody>
                  <a:tcPr marL="0" marR="0" marT="0" marB="0" anchor="ctr"/>
                </a:tc>
                <a:tc hMerge="1">
                  <a:txBody>
                    <a:bodyPr/>
                    <a:lstStyle/>
                    <a:p>
                      <a:endParaRPr lang="en-US"/>
                    </a:p>
                  </a:txBody>
                  <a:tcPr/>
                </a:tc>
                <a:tc>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 điểm=...% </a:t>
                      </a:r>
                      <a:endParaRPr lang="en-US" sz="1100">
                        <a:effectLst/>
                        <a:latin typeface="Calibri"/>
                        <a:ea typeface="Calibri"/>
                        <a:cs typeface="Times New Roman"/>
                      </a:endParaRPr>
                    </a:p>
                  </a:txBody>
                  <a:tcPr marL="0" marR="0" marT="0" marB="0" anchor="ctr"/>
                </a:tc>
              </a:tr>
              <a:tr h="695320">
                <a:tc>
                  <a:txBody>
                    <a:bodyPr/>
                    <a:lstStyle/>
                    <a:p>
                      <a:pPr marL="0" marR="0">
                        <a:lnSpc>
                          <a:spcPct val="115000"/>
                        </a:lnSpc>
                        <a:spcBef>
                          <a:spcPts val="0"/>
                        </a:spcBef>
                        <a:spcAft>
                          <a:spcPts val="0"/>
                        </a:spcAft>
                      </a:pPr>
                      <a:r>
                        <a:rPr lang="en-US" sz="1350">
                          <a:effectLst/>
                        </a:rPr>
                        <a:t>Chủ đề 2</a:t>
                      </a:r>
                      <a:br>
                        <a:rPr lang="en-US" sz="1350">
                          <a:effectLst/>
                        </a:rPr>
                      </a:br>
                      <a:r>
                        <a:rPr lang="en-US" sz="1350">
                          <a:effectLst/>
                        </a:rPr>
                        <a:t> </a:t>
                      </a:r>
                      <a:br>
                        <a:rPr lang="en-US" sz="1350">
                          <a:effectLst/>
                        </a:rPr>
                      </a:br>
                      <a:r>
                        <a:rPr lang="en-US" sz="1350">
                          <a:effectLst/>
                        </a:rPr>
                        <a:t> </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gridSpan="2">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hMerge="1">
                  <a:txBody>
                    <a:bodyPr/>
                    <a:lstStyle/>
                    <a:p>
                      <a:endParaRPr lang="en-US"/>
                    </a:p>
                  </a:txBody>
                  <a:tcPr/>
                </a:tc>
                <a:tc>
                  <a:txBody>
                    <a:bodyPr/>
                    <a:lstStyle/>
                    <a:p>
                      <a:pPr marL="0" marR="0">
                        <a:lnSpc>
                          <a:spcPct val="115000"/>
                        </a:lnSpc>
                        <a:spcBef>
                          <a:spcPts val="0"/>
                        </a:spcBef>
                        <a:spcAft>
                          <a:spcPts val="0"/>
                        </a:spcAft>
                      </a:pPr>
                      <a:r>
                        <a:rPr lang="en-US" sz="1350" dirty="0" err="1">
                          <a:effectLst/>
                        </a:rPr>
                        <a:t>Chuẩn</a:t>
                      </a:r>
                      <a:r>
                        <a:rPr lang="en-US" sz="1350" dirty="0">
                          <a:effectLst/>
                        </a:rPr>
                        <a:t> KT, </a:t>
                      </a:r>
                      <a:r>
                        <a:rPr lang="en-US" sz="1350" dirty="0" smtClean="0">
                          <a:effectLst/>
                        </a:rPr>
                        <a:t>KN</a:t>
                      </a:r>
                    </a:p>
                    <a:p>
                      <a:pPr marL="0" marR="0">
                        <a:lnSpc>
                          <a:spcPct val="115000"/>
                        </a:lnSpc>
                        <a:spcBef>
                          <a:spcPts val="0"/>
                        </a:spcBef>
                        <a:spcAft>
                          <a:spcPts val="0"/>
                        </a:spcAft>
                      </a:pPr>
                      <a:r>
                        <a:rPr lang="en-US" sz="1350" dirty="0" err="1" smtClean="0">
                          <a:effectLst/>
                        </a:rPr>
                        <a:t>cần</a:t>
                      </a:r>
                      <a:r>
                        <a:rPr lang="en-US" sz="1350" dirty="0" smtClean="0">
                          <a:effectLst/>
                        </a:rPr>
                        <a:t> </a:t>
                      </a:r>
                      <a:r>
                        <a:rPr lang="en-US" sz="1350" dirty="0" err="1">
                          <a:effectLst/>
                        </a:rPr>
                        <a:t>kiểm</a:t>
                      </a:r>
                      <a:r>
                        <a:rPr lang="en-US" sz="1350" dirty="0">
                          <a:effectLst/>
                        </a:rPr>
                        <a:t> </a:t>
                      </a:r>
                      <a:r>
                        <a:rPr lang="en-US" sz="1350" dirty="0" err="1">
                          <a:effectLst/>
                        </a:rPr>
                        <a:t>tra</a:t>
                      </a:r>
                      <a:endParaRPr lang="en-US" sz="110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r>
              <a:tr h="695320">
                <a:tc>
                  <a:txBody>
                    <a:bodyPr/>
                    <a:lstStyle/>
                    <a:p>
                      <a:pPr marL="0" marR="0">
                        <a:lnSpc>
                          <a:spcPct val="115000"/>
                        </a:lnSpc>
                        <a:spcBef>
                          <a:spcPts val="0"/>
                        </a:spcBef>
                        <a:spcAft>
                          <a:spcPts val="0"/>
                        </a:spcAft>
                      </a:pPr>
                      <a:r>
                        <a:rPr lang="en-US" sz="1350">
                          <a:effectLst/>
                        </a:rPr>
                        <a:t>Số câu </a:t>
                      </a:r>
                      <a:br>
                        <a:rPr lang="en-US" sz="1350">
                          <a:effectLst/>
                        </a:rPr>
                      </a:br>
                      <a:r>
                        <a:rPr lang="en-US" sz="1350">
                          <a:effectLst/>
                        </a:rPr>
                        <a:t>Số điểm      </a:t>
                      </a:r>
                      <a:endParaRPr lang="en-US" sz="1100">
                        <a:effectLst/>
                      </a:endParaRPr>
                    </a:p>
                    <a:p>
                      <a:pPr marL="0" marR="0">
                        <a:lnSpc>
                          <a:spcPct val="115000"/>
                        </a:lnSpc>
                        <a:spcBef>
                          <a:spcPts val="0"/>
                        </a:spcBef>
                        <a:spcAft>
                          <a:spcPts val="0"/>
                        </a:spcAft>
                      </a:pPr>
                      <a:r>
                        <a:rPr lang="en-US" sz="1350">
                          <a:effectLst/>
                        </a:rPr>
                        <a:t>Tỉ lệ %</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endParaRPr lang="en-US" sz="1100">
                        <a:effectLst/>
                        <a:latin typeface="Calibri"/>
                        <a:ea typeface="Calibri"/>
                        <a:cs typeface="Times New Roman"/>
                      </a:endParaRPr>
                    </a:p>
                  </a:txBody>
                  <a:tcPr marL="0" marR="0" marT="0" marB="0" anchor="ctr"/>
                </a:tc>
                <a:tc gridSpan="2">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endParaRPr lang="en-US" sz="1100">
                        <a:effectLst/>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350" dirty="0" err="1">
                          <a:effectLst/>
                        </a:rPr>
                        <a:t>Số</a:t>
                      </a:r>
                      <a:r>
                        <a:rPr lang="en-US" sz="1350" dirty="0">
                          <a:effectLst/>
                        </a:rPr>
                        <a:t> </a:t>
                      </a:r>
                      <a:r>
                        <a:rPr lang="en-US" sz="1350" dirty="0" err="1">
                          <a:effectLst/>
                        </a:rPr>
                        <a:t>câu</a:t>
                      </a:r>
                      <a:r>
                        <a:rPr lang="en-US" sz="1350" dirty="0">
                          <a:effectLst/>
                        </a:rPr>
                        <a:t/>
                      </a:r>
                      <a:br>
                        <a:rPr lang="en-US" sz="1350" dirty="0">
                          <a:effectLst/>
                        </a:rPr>
                      </a:br>
                      <a:r>
                        <a:rPr lang="en-US" sz="1350" dirty="0" err="1">
                          <a:effectLst/>
                        </a:rPr>
                        <a:t>Số</a:t>
                      </a:r>
                      <a:r>
                        <a:rPr lang="en-US" sz="1350" dirty="0">
                          <a:effectLst/>
                        </a:rPr>
                        <a:t> </a:t>
                      </a:r>
                      <a:r>
                        <a:rPr lang="en-US" sz="1350" dirty="0" err="1">
                          <a:effectLst/>
                        </a:rPr>
                        <a:t>điểm</a:t>
                      </a:r>
                      <a:endParaRPr lang="en-US" sz="1100" dirty="0">
                        <a:effectLst/>
                        <a:latin typeface="Calibri"/>
                        <a:ea typeface="Calibri"/>
                        <a:cs typeface="Times New Roman"/>
                      </a:endParaRPr>
                    </a:p>
                  </a:txBody>
                  <a:tcPr marL="0" marR="0" marT="0" marB="0" anchor="ctr"/>
                </a:tc>
                <a:tc hMerge="1">
                  <a:txBody>
                    <a:bodyPr/>
                    <a:lstStyle/>
                    <a:p>
                      <a:endParaRPr lang="en-US"/>
                    </a:p>
                  </a:txBody>
                  <a:tcPr/>
                </a:tc>
                <a:tc>
                  <a:txBody>
                    <a:bodyPr/>
                    <a:lstStyle/>
                    <a:p>
                      <a:pPr marL="0" marR="0">
                        <a:lnSpc>
                          <a:spcPct val="115000"/>
                        </a:lnSpc>
                        <a:spcBef>
                          <a:spcPts val="0"/>
                        </a:spcBef>
                        <a:spcAft>
                          <a:spcPts val="0"/>
                        </a:spcAft>
                      </a:pPr>
                      <a:r>
                        <a:rPr lang="en-US" sz="1350" dirty="0" err="1">
                          <a:effectLst/>
                        </a:rPr>
                        <a:t>Số</a:t>
                      </a:r>
                      <a:r>
                        <a:rPr lang="en-US" sz="1350" dirty="0">
                          <a:effectLst/>
                        </a:rPr>
                        <a:t> </a:t>
                      </a:r>
                      <a:r>
                        <a:rPr lang="en-US" sz="1350" dirty="0" err="1">
                          <a:effectLst/>
                        </a:rPr>
                        <a:t>câu</a:t>
                      </a:r>
                      <a:r>
                        <a:rPr lang="en-US" sz="1350" dirty="0">
                          <a:effectLst/>
                        </a:rPr>
                        <a:t/>
                      </a:r>
                      <a:br>
                        <a:rPr lang="en-US" sz="1350" dirty="0">
                          <a:effectLst/>
                        </a:rPr>
                      </a:br>
                      <a:r>
                        <a:rPr lang="en-US" sz="1350" dirty="0" err="1">
                          <a:effectLst/>
                        </a:rPr>
                        <a:t>Số</a:t>
                      </a:r>
                      <a:r>
                        <a:rPr lang="en-US" sz="1350" dirty="0">
                          <a:effectLst/>
                        </a:rPr>
                        <a:t> </a:t>
                      </a:r>
                      <a:r>
                        <a:rPr lang="en-US" sz="1350" dirty="0" err="1">
                          <a:effectLst/>
                        </a:rPr>
                        <a:t>điểm</a:t>
                      </a:r>
                      <a:endParaRPr lang="en-US" sz="110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 điểm=...% </a:t>
                      </a:r>
                      <a:endParaRPr lang="en-US" sz="1100">
                        <a:effectLst/>
                        <a:latin typeface="Calibri"/>
                        <a:ea typeface="Calibri"/>
                        <a:cs typeface="Times New Roman"/>
                      </a:endParaRPr>
                    </a:p>
                  </a:txBody>
                  <a:tcPr marL="0" marR="0" marT="0" marB="0" anchor="ctr"/>
                </a:tc>
              </a:tr>
              <a:tr h="231773">
                <a:tc>
                  <a:txBody>
                    <a:bodyPr/>
                    <a:lstStyle/>
                    <a:p>
                      <a:pPr marL="0" marR="0">
                        <a:lnSpc>
                          <a:spcPct val="115000"/>
                        </a:lnSpc>
                        <a:spcBef>
                          <a:spcPts val="0"/>
                        </a:spcBef>
                        <a:spcAft>
                          <a:spcPts val="0"/>
                        </a:spcAft>
                      </a:pPr>
                      <a:r>
                        <a:rPr lang="en-US" sz="1350">
                          <a:effectLst/>
                        </a:rPr>
                        <a:t>.............</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c gridSpan="2">
                  <a:txBody>
                    <a:bodyPr/>
                    <a:lstStyle/>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c hMerge="1">
                  <a:txBody>
                    <a:bodyPr/>
                    <a:lstStyle/>
                    <a:p>
                      <a:endParaRPr lang="en-US"/>
                    </a:p>
                  </a:txBody>
                  <a:tcPr/>
                </a:tc>
                <a:tc>
                  <a:txBody>
                    <a:bodyPr/>
                    <a:lstStyle/>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a:effectLst/>
                        </a:rPr>
                        <a:t> </a:t>
                      </a:r>
                      <a:endParaRPr lang="en-US" sz="1100">
                        <a:effectLst/>
                        <a:latin typeface="Calibri"/>
                        <a:ea typeface="Calibri"/>
                        <a:cs typeface="Times New Roman"/>
                      </a:endParaRPr>
                    </a:p>
                  </a:txBody>
                  <a:tcPr marL="0" marR="0" marT="0" marB="0" anchor="ctr"/>
                </a:tc>
              </a:tr>
              <a:tr h="1149933">
                <a:tc>
                  <a:txBody>
                    <a:bodyPr/>
                    <a:lstStyle/>
                    <a:p>
                      <a:pPr marL="0" marR="0">
                        <a:lnSpc>
                          <a:spcPct val="115000"/>
                        </a:lnSpc>
                        <a:spcBef>
                          <a:spcPts val="0"/>
                        </a:spcBef>
                        <a:spcAft>
                          <a:spcPts val="0"/>
                        </a:spcAft>
                      </a:pPr>
                      <a:r>
                        <a:rPr lang="en-US" sz="1350">
                          <a:effectLst/>
                        </a:rPr>
                        <a:t>Tổng số câu </a:t>
                      </a:r>
                      <a:br>
                        <a:rPr lang="en-US" sz="1350">
                          <a:effectLst/>
                        </a:rPr>
                      </a:br>
                      <a:r>
                        <a:rPr lang="en-US" sz="1350">
                          <a:effectLst/>
                        </a:rPr>
                        <a:t>Tổng số điểm</a:t>
                      </a:r>
                      <a:br>
                        <a:rPr lang="en-US" sz="1350">
                          <a:effectLst/>
                        </a:rPr>
                      </a:br>
                      <a:r>
                        <a:rPr lang="en-US" sz="1350">
                          <a:effectLst/>
                        </a:rPr>
                        <a:t>Tỉ lệ %</a:t>
                      </a:r>
                      <a:endParaRPr lang="en-US" sz="1100">
                        <a:effectLst/>
                        <a:latin typeface="Calibri"/>
                        <a:ea typeface="Calibri"/>
                        <a:cs typeface="Times New Roman"/>
                      </a:endParaRPr>
                    </a:p>
                  </a:txBody>
                  <a:tcPr marL="0" marR="0" marT="0" marB="0" anchor="ctr"/>
                </a:tc>
                <a:tc gridSpan="2">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br>
                        <a:rPr lang="en-US" sz="1350">
                          <a:effectLst/>
                        </a:rPr>
                      </a:br>
                      <a:r>
                        <a:rPr lang="en-US" sz="1350">
                          <a:effectLst/>
                        </a:rPr>
                        <a:t>%</a:t>
                      </a:r>
                      <a:endParaRPr lang="en-US" sz="1100">
                        <a:effectLst/>
                        <a:latin typeface="Calibri"/>
                        <a:ea typeface="Calibri"/>
                        <a:cs typeface="Times New Roman"/>
                      </a:endParaRPr>
                    </a:p>
                  </a:txBody>
                  <a:tcPr marL="0" marR="0" marT="0" marB="0" anchor="ctr"/>
                </a:tc>
                <a:tc hMerge="1">
                  <a:txBody>
                    <a:bodyPr/>
                    <a:lstStyle/>
                    <a:p>
                      <a:endParaRPr lang="en-US"/>
                    </a:p>
                  </a:txBody>
                  <a:tcPr/>
                </a:tc>
                <a:tc>
                  <a:txBody>
                    <a:bodyPr/>
                    <a:lstStyle/>
                    <a:p>
                      <a:pPr marL="0" marR="0">
                        <a:lnSpc>
                          <a:spcPct val="115000"/>
                        </a:lnSpc>
                        <a:spcBef>
                          <a:spcPts val="0"/>
                        </a:spcBef>
                        <a:spcAft>
                          <a:spcPts val="0"/>
                        </a:spcAft>
                      </a:pPr>
                      <a:r>
                        <a:rPr lang="en-US" sz="1350">
                          <a:effectLst/>
                        </a:rPr>
                        <a:t>Số câu</a:t>
                      </a:r>
                      <a:br>
                        <a:rPr lang="en-US" sz="1350">
                          <a:effectLst/>
                        </a:rPr>
                      </a:br>
                      <a:r>
                        <a:rPr lang="en-US" sz="1350">
                          <a:effectLst/>
                        </a:rPr>
                        <a:t>Số điểm</a:t>
                      </a:r>
                      <a:br>
                        <a:rPr lang="en-US" sz="1350">
                          <a:effectLst/>
                        </a:rPr>
                      </a:br>
                      <a:r>
                        <a:rPr lang="en-US" sz="1350">
                          <a:effectLst/>
                        </a:rPr>
                        <a:t>%</a:t>
                      </a:r>
                      <a:endParaRPr lang="en-US" sz="110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350" dirty="0" err="1">
                          <a:effectLst/>
                        </a:rPr>
                        <a:t>Số</a:t>
                      </a:r>
                      <a:r>
                        <a:rPr lang="en-US" sz="1350" dirty="0">
                          <a:effectLst/>
                        </a:rPr>
                        <a:t> </a:t>
                      </a:r>
                      <a:r>
                        <a:rPr lang="en-US" sz="1350" dirty="0" err="1">
                          <a:effectLst/>
                        </a:rPr>
                        <a:t>câu</a:t>
                      </a:r>
                      <a:r>
                        <a:rPr lang="en-US" sz="1350" dirty="0">
                          <a:effectLst/>
                        </a:rPr>
                        <a:t/>
                      </a:r>
                      <a:br>
                        <a:rPr lang="en-US" sz="1350" dirty="0">
                          <a:effectLst/>
                        </a:rPr>
                      </a:br>
                      <a:r>
                        <a:rPr lang="en-US" sz="1350" dirty="0" err="1">
                          <a:effectLst/>
                        </a:rPr>
                        <a:t>Số</a:t>
                      </a:r>
                      <a:r>
                        <a:rPr lang="en-US" sz="1350" dirty="0">
                          <a:effectLst/>
                        </a:rPr>
                        <a:t> </a:t>
                      </a:r>
                      <a:r>
                        <a:rPr lang="en-US" sz="1350" dirty="0" err="1">
                          <a:effectLst/>
                        </a:rPr>
                        <a:t>điểm</a:t>
                      </a:r>
                      <a:r>
                        <a:rPr lang="en-US" sz="1350" dirty="0">
                          <a:effectLst/>
                        </a:rPr>
                        <a:t/>
                      </a:r>
                      <a:br>
                        <a:rPr lang="en-US" sz="1350" dirty="0">
                          <a:effectLst/>
                        </a:rPr>
                      </a:br>
                      <a:r>
                        <a:rPr lang="en-US" sz="1350" dirty="0">
                          <a:effectLst/>
                        </a:rPr>
                        <a:t>%</a:t>
                      </a:r>
                      <a:endParaRPr lang="en-US" sz="1100" dirty="0">
                        <a:effectLst/>
                        <a:latin typeface="Calibri"/>
                        <a:ea typeface="Calibri"/>
                        <a:cs typeface="Times New Roman"/>
                      </a:endParaRPr>
                    </a:p>
                  </a:txBody>
                  <a:tcPr marL="0" marR="0" marT="0" marB="0" anchor="ctr"/>
                </a:tc>
                <a:tc gridSpan="3">
                  <a:txBody>
                    <a:bodyPr/>
                    <a:lstStyle/>
                    <a:p>
                      <a:pPr marL="0" marR="0">
                        <a:lnSpc>
                          <a:spcPct val="115000"/>
                        </a:lnSpc>
                        <a:spcBef>
                          <a:spcPts val="0"/>
                        </a:spcBef>
                        <a:spcAft>
                          <a:spcPts val="0"/>
                        </a:spcAft>
                      </a:pPr>
                      <a:r>
                        <a:rPr lang="en-US" sz="1350" dirty="0" err="1">
                          <a:effectLst/>
                        </a:rPr>
                        <a:t>Số</a:t>
                      </a:r>
                      <a:r>
                        <a:rPr lang="en-US" sz="1350" dirty="0">
                          <a:effectLst/>
                        </a:rPr>
                        <a:t> </a:t>
                      </a:r>
                      <a:r>
                        <a:rPr lang="en-US" sz="1350" dirty="0" err="1">
                          <a:effectLst/>
                        </a:rPr>
                        <a:t>câu</a:t>
                      </a:r>
                      <a:r>
                        <a:rPr lang="en-US" sz="1350" dirty="0">
                          <a:effectLst/>
                        </a:rPr>
                        <a:t/>
                      </a:r>
                      <a:br>
                        <a:rPr lang="en-US" sz="1350" dirty="0">
                          <a:effectLst/>
                        </a:rPr>
                      </a:br>
                      <a:r>
                        <a:rPr lang="en-US" sz="1350" dirty="0" err="1">
                          <a:effectLst/>
                        </a:rPr>
                        <a:t>Số</a:t>
                      </a:r>
                      <a:r>
                        <a:rPr lang="en-US" sz="1350" dirty="0">
                          <a:effectLst/>
                        </a:rPr>
                        <a:t> </a:t>
                      </a:r>
                      <a:r>
                        <a:rPr lang="en-US" sz="1350" dirty="0" err="1">
                          <a:effectLst/>
                        </a:rPr>
                        <a:t>điểm</a:t>
                      </a:r>
                      <a:r>
                        <a:rPr lang="en-US" sz="1350" dirty="0">
                          <a:effectLst/>
                        </a:rPr>
                        <a:t/>
                      </a:r>
                      <a:br>
                        <a:rPr lang="en-US" sz="1350" dirty="0">
                          <a:effectLst/>
                        </a:rPr>
                      </a:br>
                      <a:r>
                        <a:rPr lang="en-US" sz="1350" dirty="0" err="1">
                          <a:effectLst/>
                        </a:rPr>
                        <a:t>Tỉ</a:t>
                      </a:r>
                      <a:r>
                        <a:rPr lang="en-US" sz="1350" dirty="0">
                          <a:effectLst/>
                        </a:rPr>
                        <a:t> </a:t>
                      </a:r>
                      <a:r>
                        <a:rPr lang="en-US" sz="1350" dirty="0" err="1">
                          <a:effectLst/>
                        </a:rPr>
                        <a:t>lệ</a:t>
                      </a:r>
                      <a:r>
                        <a:rPr lang="en-US" sz="1350" dirty="0">
                          <a:effectLst/>
                        </a:rPr>
                        <a:t> %</a:t>
                      </a:r>
                      <a:endParaRPr lang="en-US" sz="1100"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2330908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010400" cy="1143000"/>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vert="horz" lIns="45720" tIns="0" rIns="45720" bIns="0" anchor="b" anchorCtr="0">
            <a:noAutofit/>
          </a:bodyPr>
          <a:lstStyle/>
          <a:p>
            <a:pPr algn="ctr"/>
            <a:r>
              <a:rPr lang="en-US" sz="2800" i="1" dirty="0" err="1"/>
              <a:t>Khung</a:t>
            </a:r>
            <a:r>
              <a:rPr lang="en-US" sz="2800" i="1" dirty="0"/>
              <a:t> ma </a:t>
            </a:r>
            <a:r>
              <a:rPr lang="en-US" sz="2800" i="1" dirty="0" err="1"/>
              <a:t>trận</a:t>
            </a:r>
            <a:r>
              <a:rPr lang="en-US" sz="2800" i="1" dirty="0"/>
              <a:t> </a:t>
            </a:r>
            <a:r>
              <a:rPr lang="en-US" sz="2800" i="1" dirty="0" err="1"/>
              <a:t>đề</a:t>
            </a:r>
            <a:r>
              <a:rPr lang="en-US" sz="2800" i="1" dirty="0"/>
              <a:t> </a:t>
            </a:r>
            <a:r>
              <a:rPr lang="en-US" sz="2800" i="1" dirty="0" err="1"/>
              <a:t>kiểm</a:t>
            </a:r>
            <a:r>
              <a:rPr lang="en-US" sz="2800" i="1" dirty="0"/>
              <a:t> </a:t>
            </a:r>
            <a:r>
              <a:rPr lang="en-US" sz="2800" i="1" dirty="0" err="1"/>
              <a:t>tra</a:t>
            </a:r>
            <a:r>
              <a:rPr lang="en-US" sz="2800" i="1" dirty="0"/>
              <a:t> </a:t>
            </a:r>
            <a:r>
              <a:rPr lang="vi-VN" sz="2800" dirty="0" smtClean="0"/>
              <a:t> </a:t>
            </a:r>
            <a:endParaRPr lang="en-US" sz="2800" dirty="0">
              <a:solidFill>
                <a:srgbClr val="0000FF"/>
              </a:solidFill>
            </a:endParaRPr>
          </a:p>
        </p:txBody>
      </p:sp>
      <p:sp>
        <p:nvSpPr>
          <p:cNvPr id="3" name="Content Placeholder 2"/>
          <p:cNvSpPr>
            <a:spLocks noGrp="1"/>
          </p:cNvSpPr>
          <p:nvPr>
            <p:ph idx="1"/>
          </p:nvPr>
        </p:nvSpPr>
        <p:spPr>
          <a:xfrm>
            <a:off x="228600" y="1609416"/>
            <a:ext cx="7772400" cy="4846320"/>
          </a:xfrm>
        </p:spPr>
        <p:style>
          <a:lnRef idx="2">
            <a:schemeClr val="accent6"/>
          </a:lnRef>
          <a:fillRef idx="1">
            <a:schemeClr val="lt1"/>
          </a:fillRef>
          <a:effectRef idx="0">
            <a:schemeClr val="accent6"/>
          </a:effectRef>
          <a:fontRef idx="minor">
            <a:schemeClr val="dk1"/>
          </a:fontRef>
        </p:style>
        <p:txBody>
          <a:bodyPr>
            <a:normAutofit/>
          </a:bodyPr>
          <a:lstStyle/>
          <a:p>
            <a:endParaRPr lang="en-US" dirty="0" smtClean="0"/>
          </a:p>
        </p:txBody>
      </p:sp>
      <p:sp>
        <p:nvSpPr>
          <p:cNvPr id="4" name="Slide Number Placeholder 3"/>
          <p:cNvSpPr>
            <a:spLocks noGrp="1"/>
          </p:cNvSpPr>
          <p:nvPr>
            <p:ph type="sldNum" sz="quarter" idx="12"/>
          </p:nvPr>
        </p:nvSpPr>
        <p:spPr/>
        <p:txBody>
          <a:bodyPr/>
          <a:lstStyle/>
          <a:p>
            <a:fld id="{4D513A02-2258-45C2-BAB6-575D15F3B3AA}" type="slidenum">
              <a:rPr lang="en-US" smtClean="0">
                <a:solidFill>
                  <a:srgbClr val="B13F9A"/>
                </a:solidFill>
              </a:rPr>
              <a:pPr/>
              <a:t>6</a:t>
            </a:fld>
            <a:endParaRPr lang="en-US">
              <a:solidFill>
                <a:srgbClr val="B13F9A"/>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3550631314"/>
              </p:ext>
            </p:extLst>
          </p:nvPr>
        </p:nvGraphicFramePr>
        <p:xfrm>
          <a:off x="179514" y="1667035"/>
          <a:ext cx="8053279" cy="5047157"/>
        </p:xfrm>
        <a:graphic>
          <a:graphicData uri="http://schemas.openxmlformats.org/drawingml/2006/table">
            <a:tbl>
              <a:tblPr firstRow="1" firstCol="1" bandRow="1">
                <a:tableStyleId>{5C22544A-7EE6-4342-B048-85BDC9FD1C3A}</a:tableStyleId>
              </a:tblPr>
              <a:tblGrid>
                <a:gridCol w="874886"/>
                <a:gridCol w="874886"/>
                <a:gridCol w="874886"/>
                <a:gridCol w="687708"/>
                <a:gridCol w="604913"/>
                <a:gridCol w="763239"/>
                <a:gridCol w="864096"/>
                <a:gridCol w="792088"/>
                <a:gridCol w="714103"/>
                <a:gridCol w="1002474"/>
              </a:tblGrid>
              <a:tr h="695320">
                <a:tc rowSpan="3">
                  <a:txBody>
                    <a:bodyPr/>
                    <a:lstStyle/>
                    <a:p>
                      <a:pPr marL="0" marR="0" algn="ctr">
                        <a:lnSpc>
                          <a:spcPct val="115000"/>
                        </a:lnSpc>
                        <a:spcBef>
                          <a:spcPts val="0"/>
                        </a:spcBef>
                        <a:spcAft>
                          <a:spcPts val="0"/>
                        </a:spcAft>
                      </a:pPr>
                      <a:r>
                        <a:rPr lang="de-DE" sz="1200" dirty="0">
                          <a:effectLst/>
                          <a:latin typeface="Times New Roman"/>
                          <a:ea typeface="Times New Roman"/>
                          <a:cs typeface="Times New Roman"/>
                        </a:rPr>
                        <a:t> </a:t>
                      </a:r>
                      <a:endParaRPr lang="en-US" sz="1200" dirty="0">
                        <a:effectLst/>
                        <a:latin typeface="Times New Roman"/>
                        <a:ea typeface="Times New Roman"/>
                        <a:cs typeface="Times New Roman"/>
                      </a:endParaRPr>
                    </a:p>
                    <a:p>
                      <a:pPr marL="0" marR="0" algn="ctr">
                        <a:lnSpc>
                          <a:spcPct val="115000"/>
                        </a:lnSpc>
                        <a:spcBef>
                          <a:spcPts val="1800"/>
                        </a:spcBef>
                        <a:spcAft>
                          <a:spcPts val="0"/>
                        </a:spcAft>
                      </a:pPr>
                      <a:r>
                        <a:rPr lang="pt-BR" sz="1200" dirty="0">
                          <a:effectLst/>
                          <a:latin typeface="Times New Roman"/>
                          <a:ea typeface="Times New Roman"/>
                          <a:cs typeface="Times New Roman"/>
                        </a:rPr>
                        <a:t>Nội dung kiến thức</a:t>
                      </a:r>
                      <a:endParaRPr lang="en-US" sz="1200" dirty="0">
                        <a:effectLst/>
                        <a:latin typeface="Times New Roman"/>
                        <a:ea typeface="Times New Roman"/>
                        <a:cs typeface="Times New Roman"/>
                      </a:endParaRPr>
                    </a:p>
                    <a:p>
                      <a:pPr marL="0" marR="0" algn="ctr">
                        <a:lnSpc>
                          <a:spcPct val="115000"/>
                        </a:lnSpc>
                        <a:spcBef>
                          <a:spcPts val="0"/>
                        </a:spcBef>
                        <a:spcAft>
                          <a:spcPts val="0"/>
                        </a:spcAft>
                      </a:pPr>
                      <a:r>
                        <a:rPr lang="pt-BR" sz="1200"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tc>
                <a:tc gridSpan="8">
                  <a:txBody>
                    <a:bodyPr/>
                    <a:lstStyle/>
                    <a:p>
                      <a:pPr marL="0" marR="0" algn="ctr">
                        <a:lnSpc>
                          <a:spcPct val="115000"/>
                        </a:lnSpc>
                        <a:spcBef>
                          <a:spcPts val="0"/>
                        </a:spcBef>
                        <a:spcAft>
                          <a:spcPts val="0"/>
                        </a:spcAft>
                      </a:pPr>
                      <a:r>
                        <a:rPr lang="pt-BR" sz="1200">
                          <a:effectLst/>
                          <a:latin typeface="Times New Roman"/>
                          <a:ea typeface="Times New Roman"/>
                          <a:cs typeface="Times New Roman"/>
                        </a:rPr>
                        <a:t>Mức độ nhận thức</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nSpc>
                          <a:spcPct val="115000"/>
                        </a:lnSpc>
                        <a:spcBef>
                          <a:spcPts val="1800"/>
                        </a:spcBef>
                        <a:spcAft>
                          <a:spcPts val="0"/>
                        </a:spcAft>
                      </a:pPr>
                      <a:r>
                        <a:rPr lang="es-AR" sz="1200" b="1">
                          <a:effectLst/>
                          <a:latin typeface="Times New Roman"/>
                          <a:ea typeface="Times New Roman"/>
                          <a:cs typeface="Times New Roman"/>
                        </a:rPr>
                        <a:t>Cộng</a:t>
                      </a:r>
                      <a:endParaRPr lang="en-US" sz="1200">
                        <a:effectLst/>
                        <a:latin typeface="Times New Roman"/>
                        <a:ea typeface="Times New Roman"/>
                        <a:cs typeface="Times New Roman"/>
                      </a:endParaRPr>
                    </a:p>
                  </a:txBody>
                  <a:tcPr marL="68580" marR="68580" marT="0" marB="0"/>
                </a:tc>
              </a:tr>
              <a:tr h="695320">
                <a:tc vMerge="1">
                  <a:txBody>
                    <a:bodyPr/>
                    <a:lstStyle/>
                    <a:p>
                      <a:endParaRPr lang="en-US"/>
                    </a:p>
                  </a:txBody>
                  <a:tcPr/>
                </a:tc>
                <a:tc gridSpan="2">
                  <a:txBody>
                    <a:bodyPr/>
                    <a:lstStyle/>
                    <a:p>
                      <a:pPr marL="0" marR="0" algn="ctr">
                        <a:lnSpc>
                          <a:spcPct val="115000"/>
                        </a:lnSpc>
                        <a:spcBef>
                          <a:spcPts val="0"/>
                        </a:spcBef>
                        <a:spcAft>
                          <a:spcPts val="0"/>
                        </a:spcAft>
                      </a:pPr>
                      <a:r>
                        <a:rPr lang="pt-BR" sz="1200">
                          <a:effectLst/>
                          <a:latin typeface="Times New Roman"/>
                          <a:ea typeface="Times New Roman"/>
                          <a:cs typeface="Times New Roman"/>
                        </a:rPr>
                        <a:t>Nhận biết</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Thông hiểu</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pt-BR" sz="1200">
                          <a:effectLst/>
                          <a:latin typeface="Times New Roman"/>
                          <a:ea typeface="Times New Roman"/>
                          <a:cs typeface="Times New Roman"/>
                        </a:rPr>
                        <a:t>Vận dụng</a:t>
                      </a:r>
                      <a:endParaRPr lang="en-US" sz="1200">
                        <a:effectLst/>
                        <a:latin typeface="Times New Roman"/>
                        <a:ea typeface="Times New Roman"/>
                        <a:cs typeface="Times New Roman"/>
                      </a:endParaRPr>
                    </a:p>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c gridSpan="2">
                  <a:txBody>
                    <a:bodyPr/>
                    <a:lstStyle/>
                    <a:p>
                      <a:pPr marL="0" marR="0">
                        <a:lnSpc>
                          <a:spcPct val="115000"/>
                        </a:lnSpc>
                        <a:spcBef>
                          <a:spcPts val="0"/>
                        </a:spcBef>
                        <a:spcAft>
                          <a:spcPts val="0"/>
                        </a:spcAft>
                      </a:pPr>
                      <a:r>
                        <a:rPr lang="pt-BR" sz="1200">
                          <a:effectLst/>
                          <a:latin typeface="Times New Roman"/>
                          <a:ea typeface="Times New Roman"/>
                          <a:cs typeface="Times New Roman"/>
                        </a:rPr>
                        <a:t>Vận dụng ở</a:t>
                      </a:r>
                      <a:endParaRPr lang="en-US" sz="1200">
                        <a:effectLst/>
                        <a:latin typeface="Times New Roman"/>
                        <a:ea typeface="Times New Roman"/>
                        <a:cs typeface="Times New Roman"/>
                      </a:endParaRPr>
                    </a:p>
                    <a:p>
                      <a:pPr marL="0" marR="0">
                        <a:lnSpc>
                          <a:spcPct val="115000"/>
                        </a:lnSpc>
                        <a:spcBef>
                          <a:spcPts val="0"/>
                        </a:spcBef>
                        <a:spcAft>
                          <a:spcPts val="0"/>
                        </a:spcAft>
                      </a:pPr>
                      <a:r>
                        <a:rPr lang="pt-BR" sz="1200">
                          <a:effectLst/>
                          <a:latin typeface="Times New Roman"/>
                          <a:ea typeface="Times New Roman"/>
                          <a:cs typeface="Times New Roman"/>
                        </a:rPr>
                        <a:t>mức cao hơn</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c vMerge="1">
                  <a:txBody>
                    <a:bodyPr/>
                    <a:lstStyle/>
                    <a:p>
                      <a:endParaRPr lang="en-US"/>
                    </a:p>
                  </a:txBody>
                  <a:tcPr/>
                </a:tc>
              </a:tr>
              <a:tr h="695320">
                <a:tc vMerge="1">
                  <a:txBody>
                    <a:bodyPr/>
                    <a:lstStyle/>
                    <a:p>
                      <a:endParaRPr lang="en-US"/>
                    </a:p>
                  </a:txBody>
                  <a:tcPr/>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TN</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TL</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TN</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TL</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TN</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TL</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TN</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TL</a:t>
                      </a:r>
                      <a:endParaRPr lang="en-US" sz="1200">
                        <a:effectLst/>
                        <a:latin typeface="Times New Roman"/>
                        <a:ea typeface="Times New Roman"/>
                        <a:cs typeface="Times New Roman"/>
                      </a:endParaRPr>
                    </a:p>
                  </a:txBody>
                  <a:tcPr marL="68580" marR="68580" marT="0" marB="0"/>
                </a:tc>
                <a:tc vMerge="1">
                  <a:txBody>
                    <a:bodyPr/>
                    <a:lstStyle/>
                    <a:p>
                      <a:endParaRPr lang="en-US"/>
                    </a:p>
                  </a:txBody>
                  <a:tcPr/>
                </a:tc>
              </a:tr>
              <a:tr h="695320">
                <a:tc>
                  <a:txBody>
                    <a:bodyPr/>
                    <a:lstStyle/>
                    <a:p>
                      <a:pPr marL="0" marR="0">
                        <a:lnSpc>
                          <a:spcPct val="115000"/>
                        </a:lnSpc>
                        <a:spcBef>
                          <a:spcPts val="0"/>
                        </a:spcBef>
                        <a:spcAft>
                          <a:spcPts val="0"/>
                        </a:spcAft>
                      </a:pPr>
                      <a:r>
                        <a:rPr lang="pt-BR" sz="1200" b="1">
                          <a:effectLst/>
                          <a:latin typeface="Times New Roman"/>
                          <a:ea typeface="Times New Roman"/>
                          <a:cs typeface="Times New Roman"/>
                        </a:rPr>
                        <a:t>1</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r>
              <a:tr h="695320">
                <a:tc>
                  <a:txBody>
                    <a:bodyPr/>
                    <a:lstStyle/>
                    <a:p>
                      <a:pPr marL="0" marR="0">
                        <a:lnSpc>
                          <a:spcPct val="115000"/>
                        </a:lnSpc>
                        <a:spcBef>
                          <a:spcPts val="0"/>
                        </a:spcBef>
                        <a:spcAft>
                          <a:spcPts val="0"/>
                        </a:spcAft>
                      </a:pPr>
                      <a:r>
                        <a:rPr lang="pt-BR" sz="1200" b="1">
                          <a:effectLst/>
                          <a:latin typeface="Times New Roman"/>
                          <a:ea typeface="Times New Roman"/>
                          <a:cs typeface="Times New Roman"/>
                        </a:rPr>
                        <a:t>2.</a:t>
                      </a: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r>
              <a:tr h="231773">
                <a:tc>
                  <a:txBody>
                    <a:bodyPr/>
                    <a:lstStyle/>
                    <a:p>
                      <a:pPr marL="0" marR="0">
                        <a:lnSpc>
                          <a:spcPct val="115000"/>
                        </a:lnSpc>
                        <a:spcBef>
                          <a:spcPts val="0"/>
                        </a:spcBef>
                        <a:spcAft>
                          <a:spcPts val="0"/>
                        </a:spcAft>
                      </a:pPr>
                      <a:r>
                        <a:rPr lang="pt-BR" sz="1200" b="1">
                          <a:effectLst/>
                          <a:latin typeface="Times New Roman"/>
                          <a:ea typeface="Times New Roman"/>
                          <a:cs typeface="Times New Roman"/>
                        </a:rPr>
                        <a:t>3.</a:t>
                      </a: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p>
                      <a:pPr marL="0" marR="0">
                        <a:lnSpc>
                          <a:spcPct val="115000"/>
                        </a:lnSpc>
                        <a:spcBef>
                          <a:spcPts val="0"/>
                        </a:spcBef>
                        <a:spcAft>
                          <a:spcPts val="0"/>
                        </a:spcAft>
                      </a:pPr>
                      <a:r>
                        <a:rPr lang="pt-BR" sz="1200">
                          <a:effectLst/>
                          <a:latin typeface="Times New Roman"/>
                          <a:ea typeface="Times New Roman"/>
                          <a:cs typeface="Times New Roman"/>
                        </a:rPr>
                        <a:t>........</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p>
                      <a:pPr marL="0" marR="0" algn="ctr">
                        <a:lnSpc>
                          <a:spcPct val="115000"/>
                        </a:lnSpc>
                        <a:spcBef>
                          <a:spcPts val="0"/>
                        </a:spcBef>
                        <a:spcAft>
                          <a:spcPts val="0"/>
                        </a:spcAft>
                      </a:pPr>
                      <a:r>
                        <a:rPr lang="pt-BR" sz="1200">
                          <a:effectLst/>
                          <a:latin typeface="Times New Roman"/>
                          <a:ea typeface="Times New Roman"/>
                          <a:cs typeface="Times New Roman"/>
                        </a:rPr>
                        <a:t> </a:t>
                      </a:r>
                      <a:endParaRPr lang="en-US" sz="1200">
                        <a:effectLst/>
                        <a:latin typeface="Times New Roman"/>
                        <a:ea typeface="Times New Roman"/>
                        <a:cs typeface="Times New Roman"/>
                      </a:endParaRPr>
                    </a:p>
                  </a:txBody>
                  <a:tcPr marL="68580" marR="68580" marT="0" marB="0"/>
                </a:tc>
              </a:tr>
              <a:tr h="1149933">
                <a:tc>
                  <a:txBody>
                    <a:bodyPr/>
                    <a:lstStyle/>
                    <a:p>
                      <a:pPr marL="0" marR="0">
                        <a:lnSpc>
                          <a:spcPct val="115000"/>
                        </a:lnSpc>
                        <a:spcBef>
                          <a:spcPts val="0"/>
                        </a:spcBef>
                        <a:spcAft>
                          <a:spcPts val="0"/>
                        </a:spcAft>
                      </a:pPr>
                      <a:r>
                        <a:rPr lang="en-US" sz="1200" b="1">
                          <a:effectLst/>
                          <a:latin typeface="Times New Roman"/>
                          <a:ea typeface="Times New Roman"/>
                          <a:cs typeface="Times New Roman"/>
                        </a:rPr>
                        <a:t>Tổng số câu</a:t>
                      </a:r>
                      <a:endParaRPr lang="en-US" sz="1200">
                        <a:effectLst/>
                        <a:latin typeface="Times New Roman"/>
                        <a:ea typeface="Times New Roman"/>
                        <a:cs typeface="Times New Roman"/>
                      </a:endParaRPr>
                    </a:p>
                    <a:p>
                      <a:pPr marL="0" marR="0">
                        <a:lnSpc>
                          <a:spcPct val="115000"/>
                        </a:lnSpc>
                        <a:spcBef>
                          <a:spcPts val="0"/>
                        </a:spcBef>
                        <a:spcAft>
                          <a:spcPts val="0"/>
                        </a:spcAft>
                      </a:pPr>
                      <a:r>
                        <a:rPr lang="es-AR" sz="1200" b="1">
                          <a:effectLst/>
                          <a:latin typeface="Times New Roman"/>
                          <a:ea typeface="Times New Roman"/>
                          <a:cs typeface="Times New Roman"/>
                        </a:rPr>
                        <a:t>Tổng số điểm</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Times New Roman"/>
                          <a:cs typeface="Times New Roman"/>
                        </a:rPr>
                        <a:t> </a:t>
                      </a:r>
                    </a:p>
                  </a:txBody>
                  <a:tcPr marL="68580" marR="68580" marT="0" marB="0"/>
                </a:tc>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 </a:t>
                      </a:r>
                    </a:p>
                  </a:txBody>
                  <a:tcPr marL="68580" marR="68580" marT="0" marB="0"/>
                </a:tc>
              </a:tr>
            </a:tbl>
          </a:graphicData>
        </a:graphic>
      </p:graphicFrame>
    </p:spTree>
    <p:extLst>
      <p:ext uri="{BB962C8B-B14F-4D97-AF65-F5344CB8AC3E}">
        <p14:creationId xmlns="" xmlns:p14="http://schemas.microsoft.com/office/powerpoint/2010/main" val="3761945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11144" cy="1236752"/>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sz="2800" dirty="0" smtClean="0">
                <a:solidFill>
                  <a:srgbClr val="0000FF"/>
                </a:solidFill>
              </a:rPr>
              <a:t/>
            </a:r>
            <a:br>
              <a:rP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en-US" sz="2800" cap="none" dirty="0" err="1" smtClean="0">
                <a:ln>
                  <a:noFill/>
                </a:ln>
                <a:solidFill>
                  <a:srgbClr val="FF0000"/>
                </a:solidFill>
                <a:latin typeface="Times New Roman" pitchFamily="18" charset="0"/>
                <a:cs typeface="Times New Roman" pitchFamily="18" charset="0"/>
              </a:rPr>
              <a:t>Cơ</a:t>
            </a:r>
            <a:r>
              <a:rPr lang="en-US" sz="2800" cap="none" dirty="0" smtClean="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sở</a:t>
            </a:r>
            <a:r>
              <a:rPr lang="en-US" sz="2800" cap="none" dirty="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xác</a:t>
            </a:r>
            <a:r>
              <a:rPr lang="en-US" sz="2800" cap="none" dirty="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định</a:t>
            </a:r>
            <a:r>
              <a:rPr lang="en-US" sz="2800" cap="none" dirty="0">
                <a:ln>
                  <a:noFill/>
                </a:ln>
                <a:solidFill>
                  <a:srgbClr val="FF0000"/>
                </a:solidFill>
                <a:latin typeface="Times New Roman" pitchFamily="18" charset="0"/>
                <a:cs typeface="Times New Roman" pitchFamily="18" charset="0"/>
              </a:rPr>
              <a:t> </a:t>
            </a:r>
            <a:r>
              <a:rPr lang="en-US" sz="2800" cap="none" dirty="0" err="1" smtClean="0">
                <a:ln>
                  <a:noFill/>
                </a:ln>
                <a:solidFill>
                  <a:srgbClr val="FF0000"/>
                </a:solidFill>
                <a:latin typeface="Times New Roman" pitchFamily="18" charset="0"/>
                <a:cs typeface="Times New Roman" pitchFamily="18" charset="0"/>
              </a:rPr>
              <a:t>mức</a:t>
            </a:r>
            <a:r>
              <a:rPr lang="en-US" sz="2800" cap="none" dirty="0" smtClean="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độ</a:t>
            </a:r>
            <a:r>
              <a:rPr lang="en-US" sz="2800" cap="none" dirty="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nhận</a:t>
            </a:r>
            <a:r>
              <a:rPr lang="en-US" sz="2800" cap="none" dirty="0">
                <a:ln>
                  <a:noFill/>
                </a:ln>
                <a:solidFill>
                  <a:srgbClr val="FF0000"/>
                </a:solidFill>
                <a:latin typeface="Times New Roman" pitchFamily="18" charset="0"/>
                <a:cs typeface="Times New Roman" pitchFamily="18" charset="0"/>
              </a:rPr>
              <a:t> </a:t>
            </a:r>
            <a:r>
              <a:rPr lang="en-US" sz="2800" cap="none" dirty="0" err="1" smtClean="0">
                <a:ln>
                  <a:noFill/>
                </a:ln>
                <a:solidFill>
                  <a:srgbClr val="FF0000"/>
                </a:solidFill>
                <a:latin typeface="Times New Roman" pitchFamily="18" charset="0"/>
                <a:cs typeface="Times New Roman" pitchFamily="18" charset="0"/>
              </a:rPr>
              <a:t>thức</a:t>
            </a:r>
            <a:r>
              <a:rPr lang="vi-VN" sz="2800" cap="none" dirty="0">
                <a:ln>
                  <a:noFill/>
                </a:ln>
                <a:solidFill>
                  <a:srgbClr val="FF0000"/>
                </a:solidFill>
                <a:latin typeface="Times New Roman" pitchFamily="18" charset="0"/>
                <a:cs typeface="Times New Roman" pitchFamily="18" charset="0"/>
              </a:rPr>
              <a:t/>
            </a:r>
            <a:br>
              <a:rPr lang="vi-VN" sz="2800" cap="none" dirty="0">
                <a:ln>
                  <a:noFill/>
                </a:ln>
                <a:solidFill>
                  <a:srgbClr val="FF0000"/>
                </a:solidFill>
                <a:latin typeface="Times New Roman" pitchFamily="18" charset="0"/>
                <a:cs typeface="Times New Roman" pitchFamily="18" charset="0"/>
              </a:rPr>
            </a:br>
            <a:r>
              <a:rPr lang="en-US" sz="1800" cap="none" dirty="0" err="1">
                <a:ln>
                  <a:noFill/>
                </a:ln>
                <a:solidFill>
                  <a:srgbClr val="3706EA"/>
                </a:solidFill>
                <a:latin typeface="Times New Roman" pitchFamily="18" charset="0"/>
                <a:cs typeface="Times New Roman" pitchFamily="18" charset="0"/>
              </a:rPr>
              <a:t>Căn</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cứ</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vào</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chuẩn</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kiến</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thức</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kĩ</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năng</a:t>
            </a:r>
            <a:r>
              <a:rPr lang="vi-VN" sz="2800" cap="none" dirty="0">
                <a:ln>
                  <a:noFill/>
                </a:ln>
                <a:solidFill>
                  <a:srgbClr val="3706EA"/>
                </a:solidFill>
                <a:latin typeface="Times New Roman" pitchFamily="18" charset="0"/>
                <a:cs typeface="Times New Roman" pitchFamily="18" charset="0"/>
              </a:rPr>
              <a:t/>
            </a:r>
            <a:br>
              <a:rPr lang="vi-VN" sz="2800" cap="none" dirty="0">
                <a:ln>
                  <a:noFill/>
                </a:ln>
                <a:solidFill>
                  <a:srgbClr val="3706EA"/>
                </a:solidFill>
                <a:latin typeface="Times New Roman" pitchFamily="18" charset="0"/>
                <a:cs typeface="Times New Roman" pitchFamily="18" charset="0"/>
              </a:rPr>
            </a:br>
            <a:endParaRPr lang="en-US" sz="2800" dirty="0">
              <a:solidFill>
                <a:srgbClr val="0000FF"/>
              </a:solidFill>
            </a:endParaRPr>
          </a:p>
        </p:txBody>
      </p:sp>
      <p:sp>
        <p:nvSpPr>
          <p:cNvPr id="3" name="Content Placeholder 2"/>
          <p:cNvSpPr>
            <a:spLocks noGrp="1"/>
          </p:cNvSpPr>
          <p:nvPr>
            <p:ph idx="1"/>
          </p:nvPr>
        </p:nvSpPr>
        <p:spPr>
          <a:xfrm>
            <a:off x="457200" y="1700808"/>
            <a:ext cx="7355160" cy="4464496"/>
          </a:xfrm>
        </p:spPr>
        <p:style>
          <a:lnRef idx="2">
            <a:schemeClr val="accent6"/>
          </a:lnRef>
          <a:fillRef idx="1">
            <a:schemeClr val="lt1"/>
          </a:fillRef>
          <a:effectRef idx="0">
            <a:schemeClr val="accent6"/>
          </a:effectRef>
          <a:fontRef idx="minor">
            <a:schemeClr val="dk1"/>
          </a:fontRef>
        </p:style>
        <p:txBody>
          <a:bodyPr>
            <a:normAutofit/>
          </a:bodyPr>
          <a:lstStyle/>
          <a:p>
            <a:pPr algn="just">
              <a:buNone/>
            </a:pPr>
            <a:r>
              <a:rPr lang="pt-BR" sz="2400" dirty="0" smtClean="0">
                <a:latin typeface="Arial" pitchFamily="34" charset="0"/>
                <a:cs typeface="Arial" pitchFamily="34" charset="0"/>
              </a:rPr>
              <a:t> 1)</a:t>
            </a:r>
            <a:r>
              <a:rPr lang="en-US" sz="2400" b="1" dirty="0" err="1" smtClean="0">
                <a:solidFill>
                  <a:srgbClr val="3706EA"/>
                </a:solidFill>
                <a:latin typeface="Times New Roman" pitchFamily="18" charset="0"/>
                <a:cs typeface="Times New Roman" pitchFamily="18" charset="0"/>
              </a:rPr>
              <a:t>Mức</a:t>
            </a:r>
            <a:r>
              <a:rPr lang="en-US" sz="2400" b="1" dirty="0" smtClean="0">
                <a:solidFill>
                  <a:srgbClr val="3706EA"/>
                </a:solidFill>
                <a:latin typeface="Times New Roman" pitchFamily="18" charset="0"/>
                <a:cs typeface="Times New Roman" pitchFamily="18" charset="0"/>
              </a:rPr>
              <a:t> </a:t>
            </a:r>
            <a:r>
              <a:rPr lang="en-US" sz="2400" b="1" dirty="0" err="1">
                <a:solidFill>
                  <a:srgbClr val="3706EA"/>
                </a:solidFill>
                <a:latin typeface="Times New Roman" pitchFamily="18" charset="0"/>
                <a:cs typeface="Times New Roman" pitchFamily="18" charset="0"/>
              </a:rPr>
              <a:t>độ</a:t>
            </a:r>
            <a:r>
              <a:rPr lang="en-US" sz="2400" b="1" dirty="0">
                <a:solidFill>
                  <a:srgbClr val="3706EA"/>
                </a:solidFill>
                <a:latin typeface="Times New Roman" pitchFamily="18" charset="0"/>
                <a:cs typeface="Times New Roman" pitchFamily="18" charset="0"/>
              </a:rPr>
              <a:t> </a:t>
            </a:r>
            <a:r>
              <a:rPr lang="en-US" sz="2400" b="1" dirty="0" smtClean="0">
                <a:solidFill>
                  <a:srgbClr val="3706EA"/>
                </a:solidFill>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chuẩn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biết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=&gt; </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biết</a:t>
            </a:r>
            <a:endParaRPr lang="en-US" sz="2400" b="1" i="1" dirty="0">
              <a:solidFill>
                <a:srgbClr val="FF0000"/>
              </a:solidFill>
              <a:latin typeface="Times New Roman" pitchFamily="18" charset="0"/>
              <a:cs typeface="Times New Roman" pitchFamily="18" charset="0"/>
            </a:endParaRPr>
          </a:p>
          <a:p>
            <a:pPr marL="0" lvl="0" indent="0" algn="just">
              <a:spcBef>
                <a:spcPct val="0"/>
              </a:spcBef>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chuẩn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hiểu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 ở </a:t>
            </a:r>
            <a:r>
              <a:rPr lang="en-US" sz="2400" b="1" dirty="0" err="1">
                <a:latin typeface="Times New Roman" pitchFamily="18" charset="0"/>
                <a:cs typeface="Times New Roman" pitchFamily="18" charset="0"/>
              </a:rPr>
              <a:t>mức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nhớ</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thuộc</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các</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kiến</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thức</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trong</a:t>
            </a:r>
            <a:r>
              <a:rPr lang="en-US" sz="2400" b="1" u="sng" dirty="0">
                <a:solidFill>
                  <a:srgbClr val="FF0000"/>
                </a:solidFill>
                <a:latin typeface="Times New Roman" pitchFamily="18" charset="0"/>
                <a:cs typeface="Times New Roman" pitchFamily="18" charset="0"/>
              </a:rPr>
              <a:t> SGK</a:t>
            </a:r>
            <a:r>
              <a:rPr lang="en-US" sz="2400" b="1" dirty="0">
                <a:latin typeface="Times New Roman" pitchFamily="18" charset="0"/>
                <a:cs typeface="Times New Roman" pitchFamily="18" charset="0"/>
              </a:rPr>
              <a:t> =&gt;</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biết</a:t>
            </a:r>
            <a:r>
              <a:rPr lang="en-US" sz="2400" b="1" i="1" dirty="0">
                <a:solidFill>
                  <a:srgbClr val="FF0000"/>
                </a:solidFill>
                <a:latin typeface="Times New Roman" pitchFamily="18" charset="0"/>
                <a:cs typeface="Times New Roman" pitchFamily="18" charset="0"/>
              </a:rPr>
              <a:t> </a:t>
            </a:r>
            <a:endParaRPr lang="en-US" sz="2400" b="1" i="1" dirty="0" smtClean="0">
              <a:solidFill>
                <a:srgbClr val="FF0000"/>
              </a:solidFill>
              <a:latin typeface="Times New Roman" pitchFamily="18" charset="0"/>
              <a:cs typeface="Times New Roman" pitchFamily="18" charset="0"/>
            </a:endParaRPr>
          </a:p>
          <a:p>
            <a:pPr marL="0" lvl="0" indent="0" algn="just">
              <a:spcBef>
                <a:spcPct val="0"/>
              </a:spcBef>
              <a:buNone/>
            </a:pPr>
            <a:endParaRPr lang="en-US" sz="2400" b="1" i="1" dirty="0">
              <a:solidFill>
                <a:srgbClr val="FF0000"/>
              </a:solidFill>
              <a:latin typeface="Times New Roman" pitchFamily="18" charset="0"/>
              <a:cs typeface="Times New Roman" pitchFamily="18" charset="0"/>
            </a:endParaRPr>
          </a:p>
          <a:p>
            <a:pPr marL="0" lvl="0" indent="0" algn="just">
              <a:buNone/>
            </a:pPr>
            <a:r>
              <a:rPr lang="pt-BR" sz="2400" dirty="0" smtClean="0">
                <a:latin typeface="Arial" pitchFamily="34" charset="0"/>
                <a:cs typeface="Arial" pitchFamily="34" charset="0"/>
              </a:rPr>
              <a:t>2) </a:t>
            </a:r>
            <a:r>
              <a:rPr lang="en-US" sz="2400" b="1" dirty="0" err="1">
                <a:solidFill>
                  <a:srgbClr val="3706EA"/>
                </a:solidFill>
                <a:latin typeface="Times New Roman" pitchFamily="18" charset="0"/>
                <a:cs typeface="Times New Roman" pitchFamily="18" charset="0"/>
              </a:rPr>
              <a:t>Mức</a:t>
            </a:r>
            <a:r>
              <a:rPr lang="en-US" sz="2400" b="1" dirty="0">
                <a:solidFill>
                  <a:srgbClr val="3706EA"/>
                </a:solidFill>
                <a:latin typeface="Times New Roman" pitchFamily="18" charset="0"/>
                <a:cs typeface="Times New Roman" pitchFamily="18" charset="0"/>
              </a:rPr>
              <a:t> </a:t>
            </a:r>
            <a:r>
              <a:rPr lang="en-US" sz="2400" b="1" dirty="0" err="1">
                <a:solidFill>
                  <a:srgbClr val="3706EA"/>
                </a:solidFill>
                <a:latin typeface="Times New Roman" pitchFamily="18" charset="0"/>
                <a:cs typeface="Times New Roman" pitchFamily="18" charset="0"/>
              </a:rPr>
              <a:t>độ</a:t>
            </a:r>
            <a:r>
              <a:rPr lang="en-US" sz="2400" b="1" dirty="0">
                <a:solidFill>
                  <a:srgbClr val="3706EA"/>
                </a:solidFill>
                <a:latin typeface="Times New Roman" pitchFamily="18" charset="0"/>
                <a:cs typeface="Times New Roman" pitchFamily="18" charset="0"/>
              </a:rPr>
              <a:t> </a:t>
            </a:r>
            <a:r>
              <a:rPr lang="en-US" sz="2400" b="1" dirty="0" smtClean="0">
                <a:solidFill>
                  <a:srgbClr val="3706EA"/>
                </a:solidFill>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chuẩn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hiểu</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được</a:t>
            </a:r>
            <a:r>
              <a:rPr lang="en-US" sz="2400" b="1" i="1" dirty="0" smtClean="0">
                <a:solidFill>
                  <a:srgbClr val="FF0000"/>
                </a:solidFill>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cầu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thích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so </a:t>
            </a:r>
            <a:r>
              <a:rPr lang="en-US" sz="2400" b="1" dirty="0" err="1" smtClean="0">
                <a:latin typeface="Times New Roman" pitchFamily="18" charset="0"/>
                <a:cs typeface="Times New Roman" pitchFamily="18" charset="0"/>
              </a:rPr>
              <a:t>sánh</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dựa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SGK </a:t>
            </a:r>
            <a:r>
              <a:rPr lang="en-US" sz="2400" b="1" dirty="0" err="1" smtClean="0">
                <a:latin typeface="Times New Roman" pitchFamily="18" charset="0"/>
                <a:cs typeface="Times New Roman" pitchFamily="18" charset="0"/>
              </a:rPr>
              <a:t>thì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mức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thông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hiểu</a:t>
            </a:r>
            <a:endParaRPr lang="en-US" sz="2400" b="1" i="1" dirty="0" smtClean="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513A02-2258-45C2-BAB6-575D15F3B3AA}" type="slidenum">
              <a:rPr lang="en-US" smtClean="0"/>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11144" cy="1236752"/>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sz="2800" dirty="0" smtClean="0">
                <a:solidFill>
                  <a:srgbClr val="0000FF"/>
                </a:solidFill>
              </a:rPr>
              <a:t/>
            </a:r>
            <a:br>
              <a:rP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en-US" sz="2800" cap="none" dirty="0" err="1" smtClean="0">
                <a:ln>
                  <a:noFill/>
                </a:ln>
                <a:solidFill>
                  <a:srgbClr val="FF0000"/>
                </a:solidFill>
                <a:latin typeface="Times New Roman" pitchFamily="18" charset="0"/>
                <a:cs typeface="Times New Roman" pitchFamily="18" charset="0"/>
              </a:rPr>
              <a:t>Cơ</a:t>
            </a:r>
            <a:r>
              <a:rPr lang="en-US" sz="2800" cap="none" dirty="0" smtClean="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sở</a:t>
            </a:r>
            <a:r>
              <a:rPr lang="en-US" sz="2800" cap="none" dirty="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xác</a:t>
            </a:r>
            <a:r>
              <a:rPr lang="en-US" sz="2800" cap="none" dirty="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định</a:t>
            </a:r>
            <a:r>
              <a:rPr lang="en-US" sz="2800" cap="none" dirty="0">
                <a:ln>
                  <a:noFill/>
                </a:ln>
                <a:solidFill>
                  <a:srgbClr val="FF0000"/>
                </a:solidFill>
                <a:latin typeface="Times New Roman" pitchFamily="18" charset="0"/>
                <a:cs typeface="Times New Roman" pitchFamily="18" charset="0"/>
              </a:rPr>
              <a:t> </a:t>
            </a:r>
            <a:r>
              <a:rPr lang="en-US" sz="2800" cap="none" dirty="0" err="1" smtClean="0">
                <a:ln>
                  <a:noFill/>
                </a:ln>
                <a:solidFill>
                  <a:srgbClr val="FF0000"/>
                </a:solidFill>
                <a:latin typeface="Times New Roman" pitchFamily="18" charset="0"/>
                <a:cs typeface="Times New Roman" pitchFamily="18" charset="0"/>
              </a:rPr>
              <a:t>mức</a:t>
            </a:r>
            <a:r>
              <a:rPr lang="en-US" sz="2800" cap="none" dirty="0" smtClean="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độ</a:t>
            </a:r>
            <a:r>
              <a:rPr lang="en-US" sz="2800" cap="none" dirty="0">
                <a:ln>
                  <a:noFill/>
                </a:ln>
                <a:solidFill>
                  <a:srgbClr val="FF0000"/>
                </a:solidFill>
                <a:latin typeface="Times New Roman" pitchFamily="18" charset="0"/>
                <a:cs typeface="Times New Roman" pitchFamily="18" charset="0"/>
              </a:rPr>
              <a:t> </a:t>
            </a:r>
            <a:r>
              <a:rPr lang="en-US" sz="2800" cap="none" dirty="0" err="1">
                <a:ln>
                  <a:noFill/>
                </a:ln>
                <a:solidFill>
                  <a:srgbClr val="FF0000"/>
                </a:solidFill>
                <a:latin typeface="Times New Roman" pitchFamily="18" charset="0"/>
                <a:cs typeface="Times New Roman" pitchFamily="18" charset="0"/>
              </a:rPr>
              <a:t>nhận</a:t>
            </a:r>
            <a:r>
              <a:rPr lang="en-US" sz="2800" cap="none" dirty="0">
                <a:ln>
                  <a:noFill/>
                </a:ln>
                <a:solidFill>
                  <a:srgbClr val="FF0000"/>
                </a:solidFill>
                <a:latin typeface="Times New Roman" pitchFamily="18" charset="0"/>
                <a:cs typeface="Times New Roman" pitchFamily="18" charset="0"/>
              </a:rPr>
              <a:t> </a:t>
            </a:r>
            <a:r>
              <a:rPr lang="en-US" sz="2800" cap="none" dirty="0" err="1" smtClean="0">
                <a:ln>
                  <a:noFill/>
                </a:ln>
                <a:solidFill>
                  <a:srgbClr val="FF0000"/>
                </a:solidFill>
                <a:latin typeface="Times New Roman" pitchFamily="18" charset="0"/>
                <a:cs typeface="Times New Roman" pitchFamily="18" charset="0"/>
              </a:rPr>
              <a:t>thức</a:t>
            </a:r>
            <a:r>
              <a:rPr lang="vi-VN" sz="2800" cap="none" dirty="0">
                <a:ln>
                  <a:noFill/>
                </a:ln>
                <a:solidFill>
                  <a:srgbClr val="FF0000"/>
                </a:solidFill>
                <a:latin typeface="Times New Roman" pitchFamily="18" charset="0"/>
                <a:cs typeface="Times New Roman" pitchFamily="18" charset="0"/>
              </a:rPr>
              <a:t/>
            </a:r>
            <a:br>
              <a:rPr lang="vi-VN" sz="2800" cap="none" dirty="0">
                <a:ln>
                  <a:noFill/>
                </a:ln>
                <a:solidFill>
                  <a:srgbClr val="FF0000"/>
                </a:solidFill>
                <a:latin typeface="Times New Roman" pitchFamily="18" charset="0"/>
                <a:cs typeface="Times New Roman" pitchFamily="18" charset="0"/>
              </a:rPr>
            </a:br>
            <a:r>
              <a:rPr lang="en-US" sz="1800" cap="none" dirty="0" err="1">
                <a:ln>
                  <a:noFill/>
                </a:ln>
                <a:solidFill>
                  <a:srgbClr val="3706EA"/>
                </a:solidFill>
                <a:latin typeface="Times New Roman" pitchFamily="18" charset="0"/>
                <a:cs typeface="Times New Roman" pitchFamily="18" charset="0"/>
              </a:rPr>
              <a:t>Căn</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cứ</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vào</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chuẩn</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kiến</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thức</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kĩ</a:t>
            </a:r>
            <a:r>
              <a:rPr lang="en-US" sz="1800" cap="none" dirty="0">
                <a:ln>
                  <a:noFill/>
                </a:ln>
                <a:solidFill>
                  <a:srgbClr val="3706EA"/>
                </a:solidFill>
                <a:latin typeface="Times New Roman" pitchFamily="18" charset="0"/>
                <a:cs typeface="Times New Roman" pitchFamily="18" charset="0"/>
              </a:rPr>
              <a:t> </a:t>
            </a:r>
            <a:r>
              <a:rPr lang="en-US" sz="1800" cap="none" dirty="0" err="1">
                <a:ln>
                  <a:noFill/>
                </a:ln>
                <a:solidFill>
                  <a:srgbClr val="3706EA"/>
                </a:solidFill>
                <a:latin typeface="Times New Roman" pitchFamily="18" charset="0"/>
                <a:cs typeface="Times New Roman" pitchFamily="18" charset="0"/>
              </a:rPr>
              <a:t>năng</a:t>
            </a:r>
            <a:r>
              <a:rPr lang="vi-VN" sz="2800" cap="none" dirty="0">
                <a:ln>
                  <a:noFill/>
                </a:ln>
                <a:solidFill>
                  <a:srgbClr val="3706EA"/>
                </a:solidFill>
                <a:latin typeface="Times New Roman" pitchFamily="18" charset="0"/>
                <a:cs typeface="Times New Roman" pitchFamily="18" charset="0"/>
              </a:rPr>
              <a:t/>
            </a:r>
            <a:br>
              <a:rPr lang="vi-VN" sz="2800" cap="none" dirty="0">
                <a:ln>
                  <a:noFill/>
                </a:ln>
                <a:solidFill>
                  <a:srgbClr val="3706EA"/>
                </a:solidFill>
                <a:latin typeface="Times New Roman" pitchFamily="18" charset="0"/>
                <a:cs typeface="Times New Roman" pitchFamily="18" charset="0"/>
              </a:rPr>
            </a:br>
            <a:endParaRPr lang="en-US" sz="2800" dirty="0">
              <a:solidFill>
                <a:srgbClr val="0000FF"/>
              </a:solidFill>
            </a:endParaRPr>
          </a:p>
        </p:txBody>
      </p:sp>
      <p:sp>
        <p:nvSpPr>
          <p:cNvPr id="3" name="Content Placeholder 2"/>
          <p:cNvSpPr>
            <a:spLocks noGrp="1"/>
          </p:cNvSpPr>
          <p:nvPr>
            <p:ph idx="1"/>
          </p:nvPr>
        </p:nvSpPr>
        <p:spPr>
          <a:xfrm>
            <a:off x="457200" y="1700808"/>
            <a:ext cx="7355160" cy="4464496"/>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spcBef>
                <a:spcPct val="0"/>
              </a:spcBef>
              <a:buNone/>
              <a:defRPr/>
            </a:pPr>
            <a:r>
              <a:rPr lang="pt-BR" sz="2400" dirty="0" smtClean="0">
                <a:latin typeface="Arial" pitchFamily="34" charset="0"/>
                <a:cs typeface="Arial" pitchFamily="34" charset="0"/>
              </a:rPr>
              <a:t> 3)</a:t>
            </a:r>
            <a:r>
              <a:rPr lang="en-US" sz="2400" b="1" dirty="0" smtClean="0">
                <a:solidFill>
                  <a:srgbClr val="3706EA"/>
                </a:solidFill>
                <a:latin typeface="Times New Roman" pitchFamily="18" charset="0"/>
                <a:cs typeface="Times New Roman" pitchFamily="18" charset="0"/>
              </a:rPr>
              <a:t> </a:t>
            </a:r>
            <a:r>
              <a:rPr lang="en-US" sz="2400" b="1" dirty="0" err="1" smtClean="0">
                <a:solidFill>
                  <a:srgbClr val="3706EA"/>
                </a:solidFill>
                <a:latin typeface="Times New Roman" pitchFamily="18" charset="0"/>
                <a:cs typeface="Times New Roman" pitchFamily="18" charset="0"/>
              </a:rPr>
              <a:t>Mức</a:t>
            </a:r>
            <a:r>
              <a:rPr lang="en-US" sz="2400" b="1" dirty="0" smtClean="0">
                <a:solidFill>
                  <a:srgbClr val="3706EA"/>
                </a:solidFill>
                <a:latin typeface="Times New Roman" pitchFamily="18" charset="0"/>
                <a:cs typeface="Times New Roman" pitchFamily="18" charset="0"/>
              </a:rPr>
              <a:t> </a:t>
            </a:r>
            <a:r>
              <a:rPr lang="en-US" sz="2400" b="1" dirty="0" err="1">
                <a:solidFill>
                  <a:srgbClr val="3706EA"/>
                </a:solidFill>
                <a:latin typeface="Times New Roman" pitchFamily="18" charset="0"/>
                <a:cs typeface="Times New Roman" pitchFamily="18" charset="0"/>
              </a:rPr>
              <a:t>độ</a:t>
            </a:r>
            <a:r>
              <a:rPr lang="en-US" sz="2400" b="1" dirty="0">
                <a:solidFill>
                  <a:srgbClr val="3706EA"/>
                </a:solidFill>
                <a:latin typeface="Times New Roman" pitchFamily="18" charset="0"/>
                <a:cs typeface="Times New Roman" pitchFamily="18" charset="0"/>
              </a:rPr>
              <a:t> 3</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Vận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dụng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kiến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thức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kĩ</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năng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đã</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học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để</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giải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quyết</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những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vấn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đề</a:t>
            </a:r>
            <a:r>
              <a:rPr lang="en-US" sz="2400" b="1" dirty="0">
                <a:solidFill>
                  <a:srgbClr val="009900"/>
                </a:solidFill>
                <a:latin typeface="Times New Roman" pitchFamily="18" charset="0"/>
                <a:cs typeface="Times New Roman" pitchFamily="18" charset="0"/>
              </a:rPr>
              <a:t> </a:t>
            </a:r>
            <a:r>
              <a:rPr lang="en-US" sz="2400" b="1" u="sng" dirty="0" err="1">
                <a:solidFill>
                  <a:srgbClr val="009900"/>
                </a:solidFill>
                <a:latin typeface="Times New Roman" pitchFamily="18" charset="0"/>
                <a:cs typeface="Times New Roman" pitchFamily="18" charset="0"/>
              </a:rPr>
              <a:t>quen</a:t>
            </a:r>
            <a:r>
              <a:rPr lang="en-US" sz="2400" b="1" u="sng" dirty="0">
                <a:solidFill>
                  <a:srgbClr val="009900"/>
                </a:solidFill>
                <a:latin typeface="Times New Roman" pitchFamily="18" charset="0"/>
                <a:cs typeface="Times New Roman" pitchFamily="18" charset="0"/>
              </a:rPr>
              <a:t> </a:t>
            </a:r>
            <a:r>
              <a:rPr lang="en-US" sz="2400" b="1" u="sng" dirty="0" err="1">
                <a:solidFill>
                  <a:srgbClr val="009900"/>
                </a:solidFill>
                <a:latin typeface="Times New Roman" pitchFamily="18" charset="0"/>
                <a:cs typeface="Times New Roman" pitchFamily="18" charset="0"/>
              </a:rPr>
              <a:t>thuộc</a:t>
            </a:r>
            <a:r>
              <a:rPr lang="en-US" sz="2400" b="1" dirty="0">
                <a:solidFill>
                  <a:srgbClr val="009900"/>
                </a:solidFill>
                <a:latin typeface="Times New Roman" pitchFamily="18" charset="0"/>
                <a:cs typeface="Times New Roman" pitchFamily="18" charset="0"/>
              </a:rPr>
              <a:t>, </a:t>
            </a:r>
            <a:r>
              <a:rPr lang="en-US" sz="2400" b="1" u="sng" dirty="0">
                <a:solidFill>
                  <a:srgbClr val="009900"/>
                </a:solidFill>
                <a:latin typeface="Times New Roman" pitchFamily="18" charset="0"/>
                <a:cs typeface="Times New Roman" pitchFamily="18" charset="0"/>
              </a:rPr>
              <a:t>t</a:t>
            </a:r>
            <a:r>
              <a:rPr lang="vi-VN" sz="2400" b="1" u="sng" dirty="0">
                <a:solidFill>
                  <a:srgbClr val="009900"/>
                </a:solidFill>
                <a:latin typeface="Times New Roman" pitchFamily="18" charset="0"/>
                <a:cs typeface="Times New Roman" pitchFamily="18" charset="0"/>
              </a:rPr>
              <a:t>ươ</a:t>
            </a:r>
            <a:r>
              <a:rPr lang="en-US" sz="2400" b="1" u="sng" dirty="0" err="1">
                <a:solidFill>
                  <a:srgbClr val="009900"/>
                </a:solidFill>
                <a:latin typeface="Times New Roman" pitchFamily="18" charset="0"/>
                <a:cs typeface="Times New Roman" pitchFamily="18" charset="0"/>
              </a:rPr>
              <a:t>ng</a:t>
            </a:r>
            <a:r>
              <a:rPr lang="en-US" sz="2400" b="1" u="sng" dirty="0">
                <a:solidFill>
                  <a:srgbClr val="009900"/>
                </a:solidFill>
                <a:latin typeface="Times New Roman" pitchFamily="18" charset="0"/>
                <a:cs typeface="Times New Roman" pitchFamily="18" charset="0"/>
              </a:rPr>
              <a:t> </a:t>
            </a:r>
            <a:r>
              <a:rPr lang="en-US" sz="2400" b="1" u="sng" dirty="0" err="1">
                <a:solidFill>
                  <a:srgbClr val="009900"/>
                </a:solidFill>
                <a:latin typeface="Times New Roman" pitchFamily="18" charset="0"/>
                <a:cs typeface="Times New Roman" pitchFamily="18" charset="0"/>
              </a:rPr>
              <a:t>tự</a:t>
            </a:r>
            <a:r>
              <a:rPr lang="en-US" sz="2400" b="1" u="sng"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trong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học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tập</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cuộc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sống</a:t>
            </a:r>
            <a:r>
              <a:rPr lang="en-US" sz="2400" b="1" dirty="0">
                <a:solidFill>
                  <a:srgbClr val="009900"/>
                </a:solidFill>
                <a:latin typeface="Times New Roman" pitchFamily="18" charset="0"/>
                <a:cs typeface="Times New Roman" pitchFamily="18" charset="0"/>
              </a:rPr>
              <a:t> </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Rút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rõ</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tỏ</a:t>
            </a:r>
            <a:r>
              <a:rPr lang="en-US" sz="2400" b="1" dirty="0">
                <a:latin typeface="Times New Roman" pitchFamily="18" charset="0"/>
                <a:cs typeface="Times New Roman" pitchFamily="18" charset="0"/>
              </a:rPr>
              <a:t>)</a:t>
            </a:r>
          </a:p>
          <a:p>
            <a:pPr marL="0" lvl="0" indent="0" algn="just">
              <a:spcBef>
                <a:spcPct val="0"/>
              </a:spcBef>
              <a:buNone/>
            </a:pPr>
            <a:endParaRPr lang="en-US" sz="2400" b="1" i="1" dirty="0">
              <a:solidFill>
                <a:srgbClr val="FF0000"/>
              </a:solidFill>
              <a:latin typeface="Times New Roman" pitchFamily="18" charset="0"/>
              <a:cs typeface="Times New Roman" pitchFamily="18" charset="0"/>
            </a:endParaRPr>
          </a:p>
          <a:p>
            <a:pPr marL="0" lvl="0" indent="0" algn="just">
              <a:buNone/>
            </a:pPr>
            <a:r>
              <a:rPr lang="pt-BR" sz="2400" dirty="0" smtClean="0">
                <a:latin typeface="Arial" pitchFamily="34" charset="0"/>
                <a:cs typeface="Arial" pitchFamily="34" charset="0"/>
              </a:rPr>
              <a:t>4) </a:t>
            </a:r>
            <a:r>
              <a:rPr lang="en-US" sz="2400" b="1" dirty="0" err="1" smtClean="0">
                <a:solidFill>
                  <a:srgbClr val="3706EA"/>
                </a:solidFill>
                <a:latin typeface="Times New Roman" pitchFamily="18" charset="0"/>
                <a:cs typeface="Times New Roman" pitchFamily="18" charset="0"/>
              </a:rPr>
              <a:t>Mức</a:t>
            </a:r>
            <a:r>
              <a:rPr lang="en-US" sz="2400" b="1" dirty="0" smtClean="0">
                <a:solidFill>
                  <a:srgbClr val="3706EA"/>
                </a:solidFill>
                <a:latin typeface="Times New Roman" pitchFamily="18" charset="0"/>
                <a:cs typeface="Times New Roman" pitchFamily="18" charset="0"/>
              </a:rPr>
              <a:t> </a:t>
            </a:r>
            <a:r>
              <a:rPr lang="en-US" sz="2400" b="1" dirty="0" err="1">
                <a:solidFill>
                  <a:srgbClr val="3706EA"/>
                </a:solidFill>
                <a:latin typeface="Times New Roman" pitchFamily="18" charset="0"/>
                <a:cs typeface="Times New Roman" pitchFamily="18" charset="0"/>
              </a:rPr>
              <a:t>độ</a:t>
            </a:r>
            <a:r>
              <a:rPr lang="en-US" sz="2400" b="1" dirty="0">
                <a:solidFill>
                  <a:srgbClr val="3706EA"/>
                </a:solidFill>
                <a:latin typeface="Times New Roman" pitchFamily="18" charset="0"/>
                <a:cs typeface="Times New Roman" pitchFamily="18" charset="0"/>
              </a:rPr>
              <a:t> 4</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quyết</a:t>
            </a:r>
            <a:r>
              <a:rPr lang="en-US" sz="2400" b="1"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vấn</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đề</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mới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hoặc</a:t>
            </a:r>
            <a:r>
              <a:rPr lang="en-US" sz="2400" b="1" dirty="0">
                <a:solidFill>
                  <a:srgbClr val="FF0000"/>
                </a:solidFill>
                <a:latin typeface="Times New Roman" pitchFamily="18" charset="0"/>
                <a:cs typeface="Times New Roman" pitchFamily="18" charset="0"/>
              </a:rPr>
              <a:t> đ</a:t>
            </a:r>
            <a:r>
              <a:rPr lang="vi-VN" sz="2400" b="1" dirty="0">
                <a:solidFill>
                  <a:srgbClr val="FF0000"/>
                </a:solidFill>
                <a:latin typeface="Times New Roman" pitchFamily="18" charset="0"/>
                <a:cs typeface="Times New Roman" pitchFamily="18" charset="0"/>
              </a:rPr>
              <a:t>ư</a:t>
            </a: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ra</a:t>
            </a:r>
            <a:r>
              <a:rPr lang="en-US" sz="2400" b="1"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phản</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hồi</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hợp</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lý</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hoạt</a:t>
            </a:r>
            <a:r>
              <a:rPr lang="en-US" sz="2400" b="1" dirty="0">
                <a:solidFill>
                  <a:srgbClr val="FF0000"/>
                </a:solidFill>
                <a:latin typeface="Times New Roman" pitchFamily="18" charset="0"/>
                <a:cs typeface="Times New Roman" pitchFamily="18" charset="0"/>
              </a:rPr>
              <a:t>. </a:t>
            </a:r>
            <a:br>
              <a:rPr lang="en-US" sz="2400" b="1" dirty="0">
                <a:solidFill>
                  <a:srgbClr val="FF0000"/>
                </a:solidFill>
                <a:latin typeface="Times New Roman" pitchFamily="18" charset="0"/>
                <a:cs typeface="Times New Roman" pitchFamily="18" charset="0"/>
              </a:rPr>
            </a:b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=&gt; </a:t>
            </a:r>
            <a:r>
              <a:rPr lang="en-US" sz="2400" b="1" dirty="0" err="1">
                <a:solidFill>
                  <a:srgbClr val="FF0000"/>
                </a:solidFill>
                <a:latin typeface="Times New Roman" pitchFamily="18" charset="0"/>
                <a:cs typeface="Times New Roman" pitchFamily="18" charset="0"/>
              </a:rPr>
              <a:t>Linh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mới</a:t>
            </a:r>
            <a:r>
              <a:rPr lang="en-US" sz="2400" b="1" dirty="0" smtClean="0">
                <a:solidFill>
                  <a:srgbClr val="FF0000"/>
                </a:solidFill>
                <a:latin typeface="Times New Roman" pitchFamily="18" charset="0"/>
                <a:cs typeface="Times New Roman" pitchFamily="18" charset="0"/>
              </a:rPr>
              <a:t>.</a:t>
            </a:r>
            <a:endParaRPr lang="en-US" sz="2400" b="1" i="1" dirty="0" smtClean="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513A02-2258-45C2-BAB6-575D15F3B3AA}" type="slidenum">
              <a:rPr lang="en-US" smtClean="0"/>
              <a:pPr/>
              <a:t>8</a:t>
            </a:fld>
            <a:endParaRPr lang="en-US"/>
          </a:p>
        </p:txBody>
      </p:sp>
    </p:spTree>
    <p:extLst>
      <p:ext uri="{BB962C8B-B14F-4D97-AF65-F5344CB8AC3E}">
        <p14:creationId xmlns="" xmlns:p14="http://schemas.microsoft.com/office/powerpoint/2010/main" val="2970900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11144" cy="1236752"/>
          </a:xfr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sz="2800" dirty="0" smtClean="0">
                <a:solidFill>
                  <a:srgbClr val="0000FF"/>
                </a:solidFill>
              </a:rPr>
              <a:t/>
            </a:r>
            <a:br>
              <a:rP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
            </a:r>
            <a:br>
              <a:rPr lang="pt-BR" sz="2800" dirty="0" smtClean="0">
                <a:solidFill>
                  <a:srgbClr val="0000FF"/>
                </a:solidFill>
              </a:rPr>
            </a:br>
            <a:r>
              <a:rPr lang="pt-BR" sz="2800" dirty="0">
                <a:solidFill>
                  <a:srgbClr val="0000FF"/>
                </a:solidFill>
              </a:rPr>
              <a:t/>
            </a:r>
            <a:br>
              <a:rPr lang="pt-BR" sz="2800" dirty="0">
                <a:solidFill>
                  <a:srgbClr val="0000FF"/>
                </a:solidFill>
              </a:rPr>
            </a:br>
            <a:r>
              <a:rPr lang="pt-BR" sz="2800" dirty="0" smtClean="0">
                <a:solidFill>
                  <a:srgbClr val="0000FF"/>
                </a:solidFill>
              </a:rPr>
              <a:t>LƯU Ý LẬP BẢNG MA TRẬN</a:t>
            </a:r>
            <a:r>
              <a:rPr lang="pt-BR" sz="2800" dirty="0" smtClean="0">
                <a:solidFill>
                  <a:srgbClr val="C00000"/>
                </a:solidFill>
              </a:rPr>
              <a:t>:</a:t>
            </a:r>
            <a:r>
              <a:rPr lang="pt-BR" sz="2800" dirty="0" smtClean="0">
                <a:solidFill>
                  <a:schemeClr val="accent2">
                    <a:lumMod val="75000"/>
                  </a:schemeClr>
                </a:solidFill>
              </a:rPr>
              <a:t> </a:t>
            </a:r>
            <a:r>
              <a:rPr lang="pt-BR" sz="2800" dirty="0">
                <a:solidFill>
                  <a:schemeClr val="accent2">
                    <a:lumMod val="75000"/>
                  </a:schemeClr>
                </a:solidFill>
              </a:rPr>
              <a:t/>
            </a:r>
            <a:br>
              <a:rPr lang="pt-BR" sz="2800" dirty="0">
                <a:solidFill>
                  <a:schemeClr val="accent2">
                    <a:lumMod val="75000"/>
                  </a:schemeClr>
                </a:solidFill>
              </a:rPr>
            </a:br>
            <a:endParaRPr lang="en-US" sz="2800" dirty="0">
              <a:solidFill>
                <a:srgbClr val="0000FF"/>
              </a:solidFill>
            </a:endParaRPr>
          </a:p>
        </p:txBody>
      </p:sp>
      <p:sp>
        <p:nvSpPr>
          <p:cNvPr id="3" name="Content Placeholder 2"/>
          <p:cNvSpPr>
            <a:spLocks noGrp="1"/>
          </p:cNvSpPr>
          <p:nvPr>
            <p:ph idx="1"/>
          </p:nvPr>
        </p:nvSpPr>
        <p:spPr>
          <a:xfrm>
            <a:off x="457200" y="1700808"/>
            <a:ext cx="7355160" cy="4464496"/>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indent="0" algn="just">
              <a:buNone/>
              <a:defRPr/>
            </a:pPr>
            <a:r>
              <a:rPr lang="pt-BR" sz="2400" dirty="0" smtClean="0">
                <a:latin typeface="Arial" pitchFamily="34" charset="0"/>
                <a:cs typeface="Arial" pitchFamily="34" charset="0"/>
              </a:rPr>
              <a:t> 1)</a:t>
            </a:r>
            <a:r>
              <a:rPr lang="pt-BR" sz="2400" b="1" dirty="0">
                <a:solidFill>
                  <a:schemeClr val="accent2">
                    <a:lumMod val="75000"/>
                  </a:schemeClr>
                </a:solidFill>
              </a:rPr>
              <a:t> </a:t>
            </a:r>
            <a:r>
              <a:rPr lang="pt-BR" sz="3200" b="1" dirty="0" smtClean="0">
                <a:solidFill>
                  <a:schemeClr val="accent2">
                    <a:lumMod val="75000"/>
                  </a:schemeClr>
                </a:solidFill>
                <a:latin typeface="Times New Roman" pitchFamily="18" charset="0"/>
                <a:cs typeface="Times New Roman" pitchFamily="18" charset="0"/>
              </a:rPr>
              <a:t>Dựa </a:t>
            </a:r>
            <a:r>
              <a:rPr lang="pt-BR" sz="3200" b="1" dirty="0">
                <a:solidFill>
                  <a:schemeClr val="accent2">
                    <a:lumMod val="75000"/>
                  </a:schemeClr>
                </a:solidFill>
                <a:latin typeface="Times New Roman" pitchFamily="18" charset="0"/>
                <a:cs typeface="Times New Roman" pitchFamily="18" charset="0"/>
              </a:rPr>
              <a:t>vào bảng tóm tắt những quy định cần lưu ý để quyết định </a:t>
            </a:r>
            <a:r>
              <a:rPr lang="pt-BR" sz="3200" b="1" dirty="0">
                <a:solidFill>
                  <a:srgbClr val="C00000"/>
                </a:solidFill>
                <a:latin typeface="Times New Roman" pitchFamily="18" charset="0"/>
                <a:cs typeface="Times New Roman" pitchFamily="18" charset="0"/>
              </a:rPr>
              <a:t>số câu hỏi</a:t>
            </a:r>
            <a:r>
              <a:rPr lang="pt-BR" sz="3200" b="1" dirty="0">
                <a:solidFill>
                  <a:schemeClr val="accent2">
                    <a:lumMod val="75000"/>
                  </a:schemeClr>
                </a:solidFill>
                <a:latin typeface="Times New Roman" pitchFamily="18" charset="0"/>
                <a:cs typeface="Times New Roman" pitchFamily="18" charset="0"/>
              </a:rPr>
              <a:t>, </a:t>
            </a:r>
            <a:r>
              <a:rPr lang="pt-BR" sz="3200" b="1" dirty="0">
                <a:solidFill>
                  <a:srgbClr val="C00000"/>
                </a:solidFill>
                <a:latin typeface="Times New Roman" pitchFamily="18" charset="0"/>
                <a:cs typeface="Times New Roman" pitchFamily="18" charset="0"/>
              </a:rPr>
              <a:t>tỉ lệ trắc nghiệm – tự luận</a:t>
            </a:r>
            <a:r>
              <a:rPr lang="pt-BR" sz="3200" b="1" dirty="0">
                <a:solidFill>
                  <a:schemeClr val="accent2">
                    <a:lumMod val="75000"/>
                  </a:schemeClr>
                </a:solidFill>
                <a:latin typeface="Times New Roman" pitchFamily="18" charset="0"/>
                <a:cs typeface="Times New Roman" pitchFamily="18" charset="0"/>
              </a:rPr>
              <a:t>, </a:t>
            </a:r>
            <a:r>
              <a:rPr lang="pt-BR" sz="3200" b="1" dirty="0">
                <a:solidFill>
                  <a:srgbClr val="C00000"/>
                </a:solidFill>
                <a:latin typeface="Times New Roman" pitchFamily="18" charset="0"/>
                <a:cs typeface="Times New Roman" pitchFamily="18" charset="0"/>
              </a:rPr>
              <a:t>mức điểm cho từng nội dung kiểm tra</a:t>
            </a:r>
            <a:r>
              <a:rPr lang="pt-BR" sz="3200" b="1" dirty="0">
                <a:solidFill>
                  <a:schemeClr val="accent2">
                    <a:lumMod val="75000"/>
                  </a:schemeClr>
                </a:solidFill>
                <a:latin typeface="Times New Roman" pitchFamily="18" charset="0"/>
                <a:cs typeface="Times New Roman" pitchFamily="18" charset="0"/>
              </a:rPr>
              <a:t>, </a:t>
            </a:r>
            <a:r>
              <a:rPr lang="pt-BR" sz="3200" b="1" dirty="0">
                <a:solidFill>
                  <a:srgbClr val="C00000"/>
                </a:solidFill>
                <a:latin typeface="Times New Roman" pitchFamily="18" charset="0"/>
                <a:cs typeface="Times New Roman" pitchFamily="18" charset="0"/>
              </a:rPr>
              <a:t>tỉ lệ câu hỏi ở các mức độ tư duy.	</a:t>
            </a:r>
          </a:p>
          <a:p>
            <a:pPr marL="0" lvl="0" indent="0" algn="just">
              <a:spcBef>
                <a:spcPct val="0"/>
              </a:spcBef>
              <a:buNone/>
            </a:pPr>
            <a:endParaRPr lang="en-US" sz="3200" b="1" i="1" dirty="0">
              <a:solidFill>
                <a:srgbClr val="FF0000"/>
              </a:solidFill>
              <a:latin typeface="Times New Roman" pitchFamily="18" charset="0"/>
              <a:cs typeface="Times New Roman" pitchFamily="18" charset="0"/>
            </a:endParaRPr>
          </a:p>
          <a:p>
            <a:pPr marL="0" indent="0" algn="just">
              <a:buNone/>
              <a:defRPr/>
            </a:pPr>
            <a:r>
              <a:rPr lang="pt-BR" sz="3200" dirty="0" smtClean="0">
                <a:latin typeface="Times New Roman" pitchFamily="18" charset="0"/>
                <a:cs typeface="Times New Roman" pitchFamily="18" charset="0"/>
              </a:rPr>
              <a:t>  2) </a:t>
            </a:r>
            <a:r>
              <a:rPr lang="pt-BR" sz="3200" b="1" dirty="0" smtClean="0">
                <a:solidFill>
                  <a:schemeClr val="accent2">
                    <a:lumMod val="75000"/>
                  </a:schemeClr>
                </a:solidFill>
                <a:latin typeface="Times New Roman" pitchFamily="18" charset="0"/>
                <a:cs typeface="Times New Roman" pitchFamily="18" charset="0"/>
              </a:rPr>
              <a:t>Dựa </a:t>
            </a:r>
            <a:r>
              <a:rPr lang="pt-BR" sz="3200" b="1" dirty="0">
                <a:solidFill>
                  <a:schemeClr val="accent2">
                    <a:lumMod val="75000"/>
                  </a:schemeClr>
                </a:solidFill>
                <a:latin typeface="Times New Roman" pitchFamily="18" charset="0"/>
                <a:cs typeface="Times New Roman" pitchFamily="18" charset="0"/>
              </a:rPr>
              <a:t>vào bảng tóm tắt nội dung chương trình để: chọn các </a:t>
            </a:r>
            <a:r>
              <a:rPr lang="pt-BR" sz="3200" b="1" dirty="0">
                <a:solidFill>
                  <a:srgbClr val="C00000"/>
                </a:solidFill>
                <a:latin typeface="Times New Roman" pitchFamily="18" charset="0"/>
                <a:cs typeface="Times New Roman" pitchFamily="18" charset="0"/>
              </a:rPr>
              <a:t>nội dung cần kiểm tra:</a:t>
            </a:r>
            <a:r>
              <a:rPr lang="pt-BR" sz="3200" b="1" dirty="0">
                <a:solidFill>
                  <a:schemeClr val="accent2">
                    <a:lumMod val="75000"/>
                  </a:schemeClr>
                </a:solidFill>
                <a:latin typeface="Times New Roman" pitchFamily="18" charset="0"/>
                <a:cs typeface="Times New Roman" pitchFamily="18" charset="0"/>
              </a:rPr>
              <a:t> nội dung cần tập trung kiểm tra sẽ được ưu tiên chọn trước, các nội dung khác sẽ được cân nhắc chọn lựa sau cùng.</a:t>
            </a:r>
            <a:endParaRPr lang="en-US" sz="3200" b="1" dirty="0">
              <a:solidFill>
                <a:schemeClr val="accent2">
                  <a:lumMod val="75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513A02-2258-45C2-BAB6-575D15F3B3AA}" type="slidenum">
              <a:rPr lang="en-US" smtClean="0"/>
              <a:pPr/>
              <a:t>9</a:t>
            </a:fld>
            <a:endParaRPr lang="en-US"/>
          </a:p>
        </p:txBody>
      </p:sp>
    </p:spTree>
    <p:extLst>
      <p:ext uri="{BB962C8B-B14F-4D97-AF65-F5344CB8AC3E}">
        <p14:creationId xmlns="" xmlns:p14="http://schemas.microsoft.com/office/powerpoint/2010/main" val="172211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TotalTime>
  <Words>1014</Words>
  <Application>Microsoft Office PowerPoint</Application>
  <PresentationFormat>On-screen Show (4:3)</PresentationFormat>
  <Paragraphs>209</Paragraphs>
  <Slides>14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Opulent</vt:lpstr>
      <vt:lpstr>Presentation</vt:lpstr>
      <vt:lpstr>UỶ BAN NHÂN DÂN QUẬN TÂN BÌNH TRƯỜNG TiỂU HỌC CHI LĂNG</vt:lpstr>
      <vt:lpstr>Slide 2</vt:lpstr>
      <vt:lpstr>Các khâu cơ bản thiết kế ma trận đề kiểm tra</vt:lpstr>
      <vt:lpstr>Các khâu cơ bản thiết kế ma trận đề kiểm tra</vt:lpstr>
      <vt:lpstr>Khung ma trận đề kiểm tra  </vt:lpstr>
      <vt:lpstr>Khung ma trận đề kiểm tra  </vt:lpstr>
      <vt:lpstr>          Cơ sở xác định mức độ nhận thức Căn cứ vào chuẩn kiến thức, kĩ năng </vt:lpstr>
      <vt:lpstr>          Cơ sở xác định mức độ nhận thức Căn cứ vào chuẩn kiến thức, kĩ năng </vt:lpstr>
      <vt:lpstr>          LƯU Ý LẬP BẢNG MA TRẬN:  </vt:lpstr>
      <vt:lpstr>            LƯU Ý LẬP BẢNG MA TRẬN:  </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Tran Bau</dc:creator>
  <cp:lastModifiedBy>TaiMienPhi</cp:lastModifiedBy>
  <cp:revision>87</cp:revision>
  <dcterms:created xsi:type="dcterms:W3CDTF">2016-10-20T07:46:49Z</dcterms:created>
  <dcterms:modified xsi:type="dcterms:W3CDTF">2017-11-08T06:23:24Z</dcterms:modified>
</cp:coreProperties>
</file>